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72" r:id="rId3"/>
    <p:sldId id="278" r:id="rId4"/>
    <p:sldId id="283" r:id="rId5"/>
    <p:sldId id="284" r:id="rId6"/>
    <p:sldId id="285" r:id="rId7"/>
    <p:sldId id="286" r:id="rId8"/>
    <p:sldId id="297" r:id="rId9"/>
    <p:sldId id="291" r:id="rId10"/>
    <p:sldId id="293" r:id="rId11"/>
    <p:sldId id="296" r:id="rId12"/>
    <p:sldId id="294" r:id="rId13"/>
    <p:sldId id="295" r:id="rId14"/>
    <p:sldId id="338" r:id="rId15"/>
    <p:sldId id="334" r:id="rId16"/>
    <p:sldId id="287" r:id="rId17"/>
    <p:sldId id="292" r:id="rId18"/>
    <p:sldId id="342" r:id="rId19"/>
    <p:sldId id="273" r:id="rId20"/>
    <p:sldId id="277" r:id="rId21"/>
    <p:sldId id="279" r:id="rId22"/>
    <p:sldId id="339" r:id="rId23"/>
    <p:sldId id="298" r:id="rId24"/>
    <p:sldId id="280" r:id="rId25"/>
    <p:sldId id="257" r:id="rId26"/>
    <p:sldId id="258" r:id="rId27"/>
    <p:sldId id="259" r:id="rId28"/>
    <p:sldId id="260" r:id="rId29"/>
    <p:sldId id="261" r:id="rId30"/>
    <p:sldId id="262" r:id="rId31"/>
    <p:sldId id="263" r:id="rId32"/>
    <p:sldId id="264" r:id="rId33"/>
    <p:sldId id="265" r:id="rId34"/>
    <p:sldId id="266" r:id="rId35"/>
    <p:sldId id="271" r:id="rId36"/>
    <p:sldId id="267" r:id="rId37"/>
    <p:sldId id="268" r:id="rId38"/>
    <p:sldId id="269" r:id="rId39"/>
    <p:sldId id="270" r:id="rId40"/>
    <p:sldId id="309" r:id="rId41"/>
    <p:sldId id="310" r:id="rId42"/>
    <p:sldId id="322" r:id="rId43"/>
    <p:sldId id="323" r:id="rId44"/>
    <p:sldId id="324" r:id="rId45"/>
    <p:sldId id="318" r:id="rId46"/>
    <p:sldId id="325" r:id="rId47"/>
    <p:sldId id="326" r:id="rId48"/>
    <p:sldId id="306" r:id="rId49"/>
    <p:sldId id="307" r:id="rId50"/>
    <p:sldId id="311" r:id="rId51"/>
    <p:sldId id="319" r:id="rId52"/>
    <p:sldId id="299" r:id="rId53"/>
    <p:sldId id="313" r:id="rId54"/>
    <p:sldId id="328" r:id="rId55"/>
    <p:sldId id="274" r:id="rId56"/>
    <p:sldId id="301" r:id="rId57"/>
    <p:sldId id="329" r:id="rId58"/>
    <p:sldId id="335" r:id="rId59"/>
    <p:sldId id="336" r:id="rId60"/>
    <p:sldId id="337" r:id="rId61"/>
    <p:sldId id="315" r:id="rId62"/>
    <p:sldId id="340" r:id="rId63"/>
    <p:sldId id="341" r:id="rId64"/>
    <p:sldId id="331" r:id="rId65"/>
    <p:sldId id="330" r:id="rId66"/>
    <p:sldId id="332" r:id="rId67"/>
    <p:sldId id="333" r:id="rId68"/>
    <p:sldId id="282" r:id="rId69"/>
    <p:sldId id="275" r:id="rId70"/>
    <p:sldId id="276" r:id="rId71"/>
    <p:sldId id="305" r:id="rId72"/>
    <p:sldId id="320" r:id="rId73"/>
    <p:sldId id="317" r:id="rId74"/>
    <p:sldId id="321" r:id="rId75"/>
    <p:sldId id="300" r:id="rId76"/>
    <p:sldId id="303" r:id="rId77"/>
    <p:sldId id="308" r:id="rId78"/>
    <p:sldId id="314" r:id="rId79"/>
    <p:sldId id="312" r:id="rId80"/>
    <p:sldId id="304" r:id="rId81"/>
    <p:sldId id="316" r:id="rId82"/>
    <p:sldId id="327" r:id="rId8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9900"/>
    <a:srgbClr val="000066"/>
    <a:srgbClr val="000000"/>
    <a:srgbClr val="F86E0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35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s-CO"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s-CO"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s-CO"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s-CO"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s-CO"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s-CO"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s-CO"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s-CO"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s-CO"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s-CO"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s-CO"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s-CO" sz="2400">
                  <a:latin typeface="Times New Roman" pitchFamily="18" charset="0"/>
                </a:endParaRPr>
              </a:p>
            </p:txBody>
          </p:sp>
        </p:grpSp>
      </p:grpSp>
      <p:sp>
        <p:nvSpPr>
          <p:cNvPr id="9115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s-ES" smtClean="0"/>
              <a:t>Haga clic para modificar el estilo de título del patrón</a:t>
            </a:r>
            <a:endParaRPr lang="es-ES"/>
          </a:p>
        </p:txBody>
      </p:sp>
      <p:sp>
        <p:nvSpPr>
          <p:cNvPr id="9115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s-ES" smtClean="0"/>
              <a:t>Haga clic para modificar el estilo de subtítulo del patrón</a:t>
            </a:r>
            <a:endParaRPr lang="es-ES"/>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endParaRPr lang="es-ES"/>
          </a:p>
        </p:txBody>
      </p:sp>
      <p:sp>
        <p:nvSpPr>
          <p:cNvPr id="19" name="Rectangle 17"/>
          <p:cNvSpPr>
            <a:spLocks noGrp="1" noChangeArrowheads="1"/>
          </p:cNvSpPr>
          <p:nvPr>
            <p:ph type="ftr" sz="quarter" idx="11"/>
          </p:nvPr>
        </p:nvSpPr>
        <p:spPr/>
        <p:txBody>
          <a:bodyPr/>
          <a:lstStyle>
            <a:lvl1pPr>
              <a:defRPr smtClean="0"/>
            </a:lvl1pPr>
          </a:lstStyle>
          <a:p>
            <a:pPr>
              <a:defRPr/>
            </a:pPr>
            <a:endParaRPr lang="es-ES"/>
          </a:p>
        </p:txBody>
      </p:sp>
      <p:sp>
        <p:nvSpPr>
          <p:cNvPr id="20" name="Rectangle 18"/>
          <p:cNvSpPr>
            <a:spLocks noGrp="1" noChangeArrowheads="1"/>
          </p:cNvSpPr>
          <p:nvPr>
            <p:ph type="sldNum" sz="quarter" idx="12"/>
          </p:nvPr>
        </p:nvSpPr>
        <p:spPr/>
        <p:txBody>
          <a:bodyPr/>
          <a:lstStyle>
            <a:lvl1pPr>
              <a:defRPr smtClean="0"/>
            </a:lvl1pPr>
          </a:lstStyle>
          <a:p>
            <a:pPr>
              <a:defRPr/>
            </a:pPr>
            <a:fld id="{B50D19D9-C543-4750-A3DE-67735BC2E35E}" type="slidenum">
              <a:rPr lang="es-ES"/>
              <a:pPr>
                <a:defRPr/>
              </a:pPr>
              <a:t>‹Nº›</a:t>
            </a:fld>
            <a:endParaRPr lang="es-E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7B5DEB68-7D21-4227-8B6A-34D163FD7CC0}"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457200"/>
            <a:ext cx="2057400" cy="5410200"/>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457200"/>
            <a:ext cx="6019800" cy="54102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54B90AA9-A5BF-40DF-8FAC-159A9BAFB75E}"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229600" cy="1371600"/>
          </a:xfrm>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981200"/>
            <a:ext cx="4038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quarter" idx="2"/>
          </p:nvPr>
        </p:nvSpPr>
        <p:spPr>
          <a:xfrm>
            <a:off x="4648200" y="1981200"/>
            <a:ext cx="4038600" cy="1866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contenido"/>
          <p:cNvSpPr>
            <a:spLocks noGrp="1"/>
          </p:cNvSpPr>
          <p:nvPr>
            <p:ph sz="quarter" idx="3"/>
          </p:nvPr>
        </p:nvSpPr>
        <p:spPr>
          <a:xfrm>
            <a:off x="4648200" y="4000500"/>
            <a:ext cx="4038600" cy="18669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Rectangle 2"/>
          <p:cNvSpPr>
            <a:spLocks noGrp="1" noChangeArrowheads="1"/>
          </p:cNvSpPr>
          <p:nvPr>
            <p:ph type="ftr" sz="quarter" idx="10"/>
          </p:nvPr>
        </p:nvSpPr>
        <p:spPr>
          <a:ln/>
        </p:spPr>
        <p:txBody>
          <a:bodyPr/>
          <a:lstStyle>
            <a:lvl1pPr>
              <a:defRPr/>
            </a:lvl1pPr>
          </a:lstStyle>
          <a:p>
            <a:pPr>
              <a:defRPr/>
            </a:pPr>
            <a:endParaRPr lang="es-ES"/>
          </a:p>
        </p:txBody>
      </p:sp>
      <p:sp>
        <p:nvSpPr>
          <p:cNvPr id="7" name="Rectangle 3"/>
          <p:cNvSpPr>
            <a:spLocks noGrp="1" noChangeArrowheads="1"/>
          </p:cNvSpPr>
          <p:nvPr>
            <p:ph type="sldNum" sz="quarter" idx="11"/>
          </p:nvPr>
        </p:nvSpPr>
        <p:spPr>
          <a:ln/>
        </p:spPr>
        <p:txBody>
          <a:bodyPr/>
          <a:lstStyle>
            <a:lvl1pPr>
              <a:defRPr/>
            </a:lvl1pPr>
          </a:lstStyle>
          <a:p>
            <a:pPr>
              <a:defRPr/>
            </a:pPr>
            <a:fld id="{3BEB1BF4-7D3C-408F-B939-2CC51C218C79}" type="slidenum">
              <a:rPr lang="es-ES"/>
              <a:pPr>
                <a:defRPr/>
              </a:pPr>
              <a:t>‹Nº›</a:t>
            </a:fld>
            <a:endParaRPr lang="es-ES"/>
          </a:p>
        </p:txBody>
      </p:sp>
      <p:sp>
        <p:nvSpPr>
          <p:cNvPr id="8"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8BBACC21-F298-4303-97B6-35163801FF6E}"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
          <p:cNvSpPr>
            <a:spLocks noGrp="1" noChangeArrowheads="1"/>
          </p:cNvSpPr>
          <p:nvPr>
            <p:ph type="ftr" sz="quarter" idx="10"/>
          </p:nvPr>
        </p:nvSpPr>
        <p:spPr>
          <a:ln/>
        </p:spPr>
        <p:txBody>
          <a:bodyPr/>
          <a:lstStyle>
            <a:lvl1pPr>
              <a:defRPr/>
            </a:lvl1pPr>
          </a:lstStyle>
          <a:p>
            <a:pPr>
              <a:defRPr/>
            </a:pPr>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7794D3E7-8A3A-4E88-85AC-1ACF3931C13E}" type="slidenum">
              <a:rPr lang="es-ES"/>
              <a:pPr>
                <a:defRPr/>
              </a:pPr>
              <a:t>‹Nº›</a:t>
            </a:fld>
            <a:endParaRPr lang="es-ES"/>
          </a:p>
        </p:txBody>
      </p:sp>
      <p:sp>
        <p:nvSpPr>
          <p:cNvPr id="6"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1BE1AC41-F755-4BE4-9D67-96263A2B4668}"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2"/>
          <p:cNvSpPr>
            <a:spLocks noGrp="1" noChangeArrowheads="1"/>
          </p:cNvSpPr>
          <p:nvPr>
            <p:ph type="ftr" sz="quarter" idx="10"/>
          </p:nvPr>
        </p:nvSpPr>
        <p:spPr>
          <a:ln/>
        </p:spPr>
        <p:txBody>
          <a:bodyPr/>
          <a:lstStyle>
            <a:lvl1pPr>
              <a:defRPr/>
            </a:lvl1pPr>
          </a:lstStyle>
          <a:p>
            <a:pPr>
              <a:defRPr/>
            </a:pPr>
            <a:endParaRPr lang="es-ES"/>
          </a:p>
        </p:txBody>
      </p:sp>
      <p:sp>
        <p:nvSpPr>
          <p:cNvPr id="8" name="Rectangle 3"/>
          <p:cNvSpPr>
            <a:spLocks noGrp="1" noChangeArrowheads="1"/>
          </p:cNvSpPr>
          <p:nvPr>
            <p:ph type="sldNum" sz="quarter" idx="11"/>
          </p:nvPr>
        </p:nvSpPr>
        <p:spPr>
          <a:ln/>
        </p:spPr>
        <p:txBody>
          <a:bodyPr/>
          <a:lstStyle>
            <a:lvl1pPr>
              <a:defRPr/>
            </a:lvl1pPr>
          </a:lstStyle>
          <a:p>
            <a:pPr>
              <a:defRPr/>
            </a:pPr>
            <a:fld id="{9098E61A-9B6C-4706-A0A2-AD55280DB91B}" type="slidenum">
              <a:rPr lang="es-ES"/>
              <a:pPr>
                <a:defRPr/>
              </a:pPr>
              <a:t>‹Nº›</a:t>
            </a:fld>
            <a:endParaRPr lang="es-ES"/>
          </a:p>
        </p:txBody>
      </p:sp>
      <p:sp>
        <p:nvSpPr>
          <p:cNvPr id="9"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2"/>
          <p:cNvSpPr>
            <a:spLocks noGrp="1" noChangeArrowheads="1"/>
          </p:cNvSpPr>
          <p:nvPr>
            <p:ph type="ftr" sz="quarter" idx="10"/>
          </p:nvPr>
        </p:nvSpPr>
        <p:spPr>
          <a:ln/>
        </p:spPr>
        <p:txBody>
          <a:bodyPr/>
          <a:lstStyle>
            <a:lvl1pPr>
              <a:defRPr/>
            </a:lvl1pPr>
          </a:lstStyle>
          <a:p>
            <a:pPr>
              <a:defRPr/>
            </a:pPr>
            <a:endParaRPr lang="es-ES"/>
          </a:p>
        </p:txBody>
      </p:sp>
      <p:sp>
        <p:nvSpPr>
          <p:cNvPr id="4" name="Rectangle 3"/>
          <p:cNvSpPr>
            <a:spLocks noGrp="1" noChangeArrowheads="1"/>
          </p:cNvSpPr>
          <p:nvPr>
            <p:ph type="sldNum" sz="quarter" idx="11"/>
          </p:nvPr>
        </p:nvSpPr>
        <p:spPr>
          <a:ln/>
        </p:spPr>
        <p:txBody>
          <a:bodyPr/>
          <a:lstStyle>
            <a:lvl1pPr>
              <a:defRPr/>
            </a:lvl1pPr>
          </a:lstStyle>
          <a:p>
            <a:pPr>
              <a:defRPr/>
            </a:pPr>
            <a:fld id="{7721434E-B467-4EA6-BEFF-469A5B5DE3A2}" type="slidenum">
              <a:rPr lang="es-ES"/>
              <a:pPr>
                <a:defRPr/>
              </a:pPr>
              <a:t>‹Nº›</a:t>
            </a:fld>
            <a:endParaRPr lang="es-ES"/>
          </a:p>
        </p:txBody>
      </p:sp>
      <p:sp>
        <p:nvSpPr>
          <p:cNvPr id="5"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s-ES"/>
          </a:p>
        </p:txBody>
      </p:sp>
      <p:sp>
        <p:nvSpPr>
          <p:cNvPr id="3" name="Rectangle 3"/>
          <p:cNvSpPr>
            <a:spLocks noGrp="1" noChangeArrowheads="1"/>
          </p:cNvSpPr>
          <p:nvPr>
            <p:ph type="sldNum" sz="quarter" idx="11"/>
          </p:nvPr>
        </p:nvSpPr>
        <p:spPr>
          <a:ln/>
        </p:spPr>
        <p:txBody>
          <a:bodyPr/>
          <a:lstStyle>
            <a:lvl1pPr>
              <a:defRPr/>
            </a:lvl1pPr>
          </a:lstStyle>
          <a:p>
            <a:pPr>
              <a:defRPr/>
            </a:pPr>
            <a:fld id="{7AEC5341-92ED-4B98-9138-C9AB5E241458}" type="slidenum">
              <a:rPr lang="es-ES"/>
              <a:pPr>
                <a:defRPr/>
              </a:pPr>
              <a:t>‹Nº›</a:t>
            </a:fld>
            <a:endParaRPr lang="es-ES"/>
          </a:p>
        </p:txBody>
      </p:sp>
      <p:sp>
        <p:nvSpPr>
          <p:cNvPr id="4"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7DE65E5A-4D7A-47B7-9F65-C9A99CE95B38}"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46E90F26-3CAD-4E1E-B0C3-D2E7CB5C87A1}" type="slidenum">
              <a:rPr lang="es-ES"/>
              <a:pPr>
                <a:defRPr/>
              </a:pPr>
              <a:t>‹Nº›</a:t>
            </a:fld>
            <a:endParaRPr lang="es-ES"/>
          </a:p>
        </p:txBody>
      </p:sp>
      <p:sp>
        <p:nvSpPr>
          <p:cNvPr id="7" name="Rectangle 16"/>
          <p:cNvSpPr>
            <a:spLocks noGrp="1" noChangeArrowheads="1"/>
          </p:cNvSpPr>
          <p:nvPr>
            <p:ph type="dt" sz="half" idx="12"/>
          </p:nvPr>
        </p:nvSpPr>
        <p:spPr>
          <a:ln/>
        </p:spPr>
        <p:txBody>
          <a:bodyPr/>
          <a:lstStyle>
            <a:lvl1pPr>
              <a:defRPr/>
            </a:lvl1pPr>
          </a:lstStyle>
          <a:p>
            <a:pPr>
              <a:defRPr/>
            </a:pPr>
            <a:endParaRPr lang="es-E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vl1pPr>
          </a:lstStyle>
          <a:p>
            <a:pPr>
              <a:defRPr/>
            </a:pPr>
            <a:endParaRPr lang="es-ES"/>
          </a:p>
        </p:txBody>
      </p:sp>
      <p:sp>
        <p:nvSpPr>
          <p:cNvPr id="9011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Black" pitchFamily="34" charset="0"/>
              </a:defRPr>
            </a:lvl1pPr>
          </a:lstStyle>
          <a:p>
            <a:pPr>
              <a:defRPr/>
            </a:pPr>
            <a:fld id="{8ABD981E-7733-4487-AD41-42328B561A76}" type="slidenum">
              <a:rPr lang="es-ES"/>
              <a:pPr>
                <a:defRPr/>
              </a:pPr>
              <a:t>‹Nº›</a:t>
            </a:fld>
            <a:endParaRPr lang="es-ES"/>
          </a:p>
        </p:txBody>
      </p:sp>
      <p:grpSp>
        <p:nvGrpSpPr>
          <p:cNvPr id="1028" name="Group 4"/>
          <p:cNvGrpSpPr>
            <a:grpSpLocks/>
          </p:cNvGrpSpPr>
          <p:nvPr/>
        </p:nvGrpSpPr>
        <p:grpSpPr bwMode="auto">
          <a:xfrm>
            <a:off x="0" y="0"/>
            <a:ext cx="9144000" cy="546100"/>
            <a:chOff x="0" y="0"/>
            <a:chExt cx="5760" cy="344"/>
          </a:xfrm>
        </p:grpSpPr>
        <p:sp>
          <p:nvSpPr>
            <p:cNvPr id="901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s-CO" sz="2400">
                <a:latin typeface="Times New Roman" pitchFamily="18" charset="0"/>
              </a:endParaRPr>
            </a:p>
          </p:txBody>
        </p:sp>
        <p:sp>
          <p:nvSpPr>
            <p:cNvPr id="901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s-CO" sz="2400">
                <a:latin typeface="Times New Roman" pitchFamily="18" charset="0"/>
              </a:endParaRPr>
            </a:p>
          </p:txBody>
        </p:sp>
        <p:sp>
          <p:nvSpPr>
            <p:cNvPr id="9011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s-CO">
                <a:solidFill>
                  <a:schemeClr val="hlink"/>
                </a:solidFill>
              </a:endParaRPr>
            </a:p>
          </p:txBody>
        </p:sp>
        <p:sp>
          <p:nvSpPr>
            <p:cNvPr id="9012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s-CO">
                <a:solidFill>
                  <a:schemeClr val="hlink"/>
                </a:solidFill>
              </a:endParaRPr>
            </a:p>
          </p:txBody>
        </p:sp>
        <p:sp>
          <p:nvSpPr>
            <p:cNvPr id="901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s-CO">
                <a:solidFill>
                  <a:schemeClr val="accent2"/>
                </a:solidFill>
              </a:endParaRPr>
            </a:p>
          </p:txBody>
        </p:sp>
        <p:sp>
          <p:nvSpPr>
            <p:cNvPr id="9012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s-CO">
                <a:solidFill>
                  <a:schemeClr val="hlink"/>
                </a:solidFill>
              </a:endParaRPr>
            </a:p>
          </p:txBody>
        </p:sp>
        <p:sp>
          <p:nvSpPr>
            <p:cNvPr id="9012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s-CO" sz="2400">
                <a:latin typeface="Times New Roman" pitchFamily="18" charset="0"/>
              </a:endParaRPr>
            </a:p>
          </p:txBody>
        </p:sp>
        <p:sp>
          <p:nvSpPr>
            <p:cNvPr id="901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s-CO">
                <a:solidFill>
                  <a:schemeClr val="accent2"/>
                </a:solidFill>
              </a:endParaRPr>
            </a:p>
          </p:txBody>
        </p:sp>
        <p:sp>
          <p:nvSpPr>
            <p:cNvPr id="901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s-CO">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9012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s-ES"/>
          </a:p>
        </p:txBody>
      </p:sp>
    </p:spTree>
  </p:cSld>
  <p:clrMap bg1="lt1" tx1="dk1" bg2="lt2" tx2="dk2" accent1="accent1" accent2="accent2" accent3="accent3" accent4="accent4" accent5="accent5" accent6="accent6" hlink="hlink" folHlink="folHlink"/>
  <p:sldLayoutIdLst>
    <p:sldLayoutId id="2147483736"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ransition spd="med">
    <p:fade/>
  </p:transition>
  <p:timing>
    <p:tnLst>
      <p:par>
        <p:cTn id="1" dur="indefinite" restart="never" nodeType="tmRoot"/>
      </p:par>
    </p:tnLst>
  </p:timing>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hyperlink" Target="http://www.webpersonal.net/jordimastrullenque/tatus/dani.html" TargetMode="Externa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5" Type="http://schemas.openxmlformats.org/officeDocument/2006/relationships/image" Target="../media/image4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3.jpeg"/><Relationship Id="rId5" Type="http://schemas.openxmlformats.org/officeDocument/2006/relationships/hyperlink" Target="http://perso.club-internet.fr/cbelouin/secondaire/christianmax.jpg" TargetMode="External"/><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57.png"/><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3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www.footodor.net/" TargetMode="External"/><Relationship Id="rId2" Type="http://schemas.openxmlformats.org/officeDocument/2006/relationships/image" Target="../media/image83.jpeg"/><Relationship Id="rId1" Type="http://schemas.openxmlformats.org/officeDocument/2006/relationships/slideLayout" Target="../slideLayouts/slideLayout7.xml"/><Relationship Id="rId5" Type="http://schemas.openxmlformats.org/officeDocument/2006/relationships/image" Target="../media/image85.jpeg"/><Relationship Id="rId4" Type="http://schemas.openxmlformats.org/officeDocument/2006/relationships/image" Target="../media/image84.png"/></Relationships>
</file>

<file path=ppt/slides/_rels/slide4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7.xml"/><Relationship Id="rId5" Type="http://schemas.openxmlformats.org/officeDocument/2006/relationships/image" Target="../media/image94.jpeg"/><Relationship Id="rId4" Type="http://schemas.openxmlformats.org/officeDocument/2006/relationships/image" Target="../media/image93.png"/></Relationships>
</file>

<file path=ppt/slides/_rels/slide5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7.xml"/><Relationship Id="rId4" Type="http://schemas.openxmlformats.org/officeDocument/2006/relationships/image" Target="../media/image97.jpeg"/></Relationships>
</file>

<file path=ppt/slides/_rels/slide5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7.xml"/><Relationship Id="rId5" Type="http://schemas.openxmlformats.org/officeDocument/2006/relationships/image" Target="../media/image101.jpeg"/><Relationship Id="rId4" Type="http://schemas.openxmlformats.org/officeDocument/2006/relationships/hyperlink" Target="http://www.letraset.com/eu/info/type_gallery/pantarei.asp"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7.xml"/><Relationship Id="rId5" Type="http://schemas.openxmlformats.org/officeDocument/2006/relationships/image" Target="../media/image105.jpeg"/><Relationship Id="rId4" Type="http://schemas.openxmlformats.org/officeDocument/2006/relationships/image" Target="../media/image104.jpeg"/></Relationships>
</file>

<file path=ppt/slides/_rels/slide57.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png"/><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09.jpeg"/><Relationship Id="rId4" Type="http://schemas.openxmlformats.org/officeDocument/2006/relationships/image" Target="../media/image108.jpeg"/></Relationships>
</file>

<file path=ppt/slides/_rels/slide5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 Id="rId4" Type="http://schemas.openxmlformats.org/officeDocument/2006/relationships/image" Target="../media/image114.png"/></Relationships>
</file>

<file path=ppt/slides/_rels/slide5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7.xml"/><Relationship Id="rId4" Type="http://schemas.openxmlformats.org/officeDocument/2006/relationships/image" Target="../media/image117.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hyperlink" Target="http://usuarios.lycos.es/graffitisvalles/modules.php?name=coppermine&amp;file=displayimagepopup&amp;pid=132&amp;fullsize=1" TargetMode="Externa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7.xml"/><Relationship Id="rId5" Type="http://schemas.openxmlformats.org/officeDocument/2006/relationships/image" Target="../media/image126.png"/><Relationship Id="rId4" Type="http://schemas.openxmlformats.org/officeDocument/2006/relationships/image" Target="../media/image125.png"/></Relationships>
</file>

<file path=ppt/slides/_rels/slide66.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7.xml"/><Relationship Id="rId5" Type="http://schemas.openxmlformats.org/officeDocument/2006/relationships/image" Target="../media/image130.png"/><Relationship Id="rId4" Type="http://schemas.openxmlformats.org/officeDocument/2006/relationships/image" Target="../media/image129.png"/></Relationships>
</file>

<file path=ppt/slides/_rels/slide6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7.xml"/><Relationship Id="rId5" Type="http://schemas.openxmlformats.org/officeDocument/2006/relationships/image" Target="../media/image134.png"/><Relationship Id="rId4" Type="http://schemas.openxmlformats.org/officeDocument/2006/relationships/image" Target="../media/image13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37.jpeg"/><Relationship Id="rId2" Type="http://schemas.openxmlformats.org/officeDocument/2006/relationships/image" Target="../media/image136.jpeg"/><Relationship Id="rId1" Type="http://schemas.openxmlformats.org/officeDocument/2006/relationships/slideLayout" Target="../slideLayouts/slideLayout7.xml"/><Relationship Id="rId6" Type="http://schemas.openxmlformats.org/officeDocument/2006/relationships/image" Target="../media/image140.jpeg"/><Relationship Id="rId5" Type="http://schemas.openxmlformats.org/officeDocument/2006/relationships/image" Target="../media/image139.jpeg"/><Relationship Id="rId4" Type="http://schemas.openxmlformats.org/officeDocument/2006/relationships/image" Target="../media/image138.jpeg"/></Relationships>
</file>

<file path=ppt/slides/_rels/slide71.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image" Target="../media/image14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4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45.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46.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7.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5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5925" y="1700213"/>
            <a:ext cx="6188075" cy="2663825"/>
          </a:xfrm>
        </p:spPr>
        <p:txBody>
          <a:bodyPr/>
          <a:lstStyle/>
          <a:p>
            <a:pPr eaLnBrk="1" hangingPunct="1"/>
            <a:r>
              <a:rPr lang="es-ES" b="1" smtClean="0">
                <a:solidFill>
                  <a:srgbClr val="F86E06"/>
                </a:solidFill>
                <a:latin typeface="BernhardFashion BT" pitchFamily="82" charset="0"/>
              </a:rPr>
              <a:t>ROTULACIÓN</a:t>
            </a:r>
          </a:p>
        </p:txBody>
      </p:sp>
      <p:sp>
        <p:nvSpPr>
          <p:cNvPr id="3075" name="Rectangle 3"/>
          <p:cNvSpPr>
            <a:spLocks noGrp="1" noChangeArrowheads="1"/>
          </p:cNvSpPr>
          <p:nvPr>
            <p:ph type="subTitle" idx="1"/>
          </p:nvPr>
        </p:nvSpPr>
        <p:spPr>
          <a:xfrm>
            <a:off x="6804025" y="6237288"/>
            <a:ext cx="1976438" cy="360362"/>
          </a:xfrm>
        </p:spPr>
        <p:txBody>
          <a:bodyPr/>
          <a:lstStyle/>
          <a:p>
            <a:pPr eaLnBrk="1" hangingPunct="1"/>
            <a:r>
              <a:rPr lang="es-ES" sz="1300" i="1" smtClean="0">
                <a:solidFill>
                  <a:srgbClr val="000066"/>
                </a:solidFill>
              </a:rPr>
              <a:t>Álvaro Javier Gómez</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79" name="Picture 15" descr="tadrus6"/>
          <p:cNvPicPr>
            <a:picLocks noChangeAspect="1" noChangeArrowheads="1"/>
          </p:cNvPicPr>
          <p:nvPr/>
        </p:nvPicPr>
        <p:blipFill>
          <a:blip r:embed="rId3" cstate="print"/>
          <a:srcRect/>
          <a:stretch>
            <a:fillRect/>
          </a:stretch>
        </p:blipFill>
        <p:spPr bwMode="auto">
          <a:xfrm>
            <a:off x="2195513" y="4149725"/>
            <a:ext cx="2376487" cy="2376488"/>
          </a:xfrm>
          <a:prstGeom prst="rect">
            <a:avLst/>
          </a:prstGeom>
          <a:noFill/>
          <a:ln w="9525">
            <a:noFill/>
            <a:miter lim="800000"/>
            <a:headEnd/>
            <a:tailEnd/>
          </a:ln>
        </p:spPr>
      </p:pic>
      <p:sp>
        <p:nvSpPr>
          <p:cNvPr id="12291" name="Rectangle 5"/>
          <p:cNvSpPr>
            <a:spLocks noChangeArrowheads="1"/>
          </p:cNvSpPr>
          <p:nvPr/>
        </p:nvSpPr>
        <p:spPr bwMode="auto">
          <a:xfrm>
            <a:off x="468313" y="908050"/>
            <a:ext cx="8207375" cy="1465263"/>
          </a:xfrm>
          <a:prstGeom prst="rect">
            <a:avLst/>
          </a:prstGeom>
          <a:noFill/>
          <a:ln w="9525">
            <a:noFill/>
            <a:miter lim="800000"/>
            <a:headEnd/>
            <a:tailEnd/>
          </a:ln>
        </p:spPr>
        <p:txBody>
          <a:bodyPr anchor="ctr">
            <a:spAutoFit/>
          </a:bodyPr>
          <a:lstStyle/>
          <a:p>
            <a:r>
              <a:rPr lang="es-ES"/>
              <a:t>El arte de la tipografía consiste en hacer legibles y atractivas visualmente las palabras y los signos gráficos que las acompañan. El diseñador trabaja con palabras que ha de transformar en última instancia en imágenes gráficamente sugestivas y además ópticamente legibles.</a:t>
            </a:r>
            <a:br>
              <a:rPr lang="es-ES"/>
            </a:br>
            <a:endParaRPr lang="es-ES"/>
          </a:p>
        </p:txBody>
      </p:sp>
      <p:pic>
        <p:nvPicPr>
          <p:cNvPr id="12292" name="Picture 7" descr="WordsetFig"/>
          <p:cNvPicPr>
            <a:picLocks noChangeAspect="1" noChangeArrowheads="1"/>
          </p:cNvPicPr>
          <p:nvPr/>
        </p:nvPicPr>
        <p:blipFill>
          <a:blip r:embed="rId4" cstate="print"/>
          <a:srcRect/>
          <a:stretch>
            <a:fillRect/>
          </a:stretch>
        </p:blipFill>
        <p:spPr bwMode="auto">
          <a:xfrm>
            <a:off x="3492500" y="2349500"/>
            <a:ext cx="1843088" cy="1552575"/>
          </a:xfrm>
          <a:prstGeom prst="rect">
            <a:avLst/>
          </a:prstGeom>
          <a:noFill/>
          <a:ln w="9525">
            <a:noFill/>
            <a:miter lim="800000"/>
            <a:headEnd/>
            <a:tailEnd/>
          </a:ln>
        </p:spPr>
      </p:pic>
      <p:pic>
        <p:nvPicPr>
          <p:cNvPr id="190472" name="Picture 8" descr="Decoratve2"/>
          <p:cNvPicPr>
            <a:picLocks noChangeAspect="1" noChangeArrowheads="1"/>
          </p:cNvPicPr>
          <p:nvPr/>
        </p:nvPicPr>
        <p:blipFill>
          <a:blip r:embed="rId5" cstate="print"/>
          <a:srcRect/>
          <a:stretch>
            <a:fillRect/>
          </a:stretch>
        </p:blipFill>
        <p:spPr bwMode="auto">
          <a:xfrm>
            <a:off x="4643438" y="4437063"/>
            <a:ext cx="3887787" cy="1971675"/>
          </a:xfrm>
          <a:prstGeom prst="rect">
            <a:avLst/>
          </a:prstGeom>
          <a:noFill/>
          <a:ln w="9525">
            <a:noFill/>
            <a:miter lim="800000"/>
            <a:headEnd/>
            <a:tailEnd/>
          </a:ln>
        </p:spPr>
      </p:pic>
      <p:sp>
        <p:nvSpPr>
          <p:cNvPr id="190473" name="Rectangle 9"/>
          <p:cNvSpPr>
            <a:spLocks noChangeArrowheads="1"/>
          </p:cNvSpPr>
          <p:nvPr/>
        </p:nvSpPr>
        <p:spPr bwMode="auto">
          <a:xfrm>
            <a:off x="3779838" y="3789363"/>
            <a:ext cx="1657350" cy="549275"/>
          </a:xfrm>
          <a:prstGeom prst="rect">
            <a:avLst/>
          </a:prstGeom>
          <a:noFill/>
          <a:ln w="9525">
            <a:noFill/>
            <a:miter lim="800000"/>
            <a:headEnd/>
            <a:tailEnd/>
          </a:ln>
        </p:spPr>
        <p:txBody>
          <a:bodyPr>
            <a:spAutoFit/>
          </a:bodyPr>
          <a:lstStyle/>
          <a:p>
            <a:r>
              <a:rPr lang="es-ES" sz="1000"/>
              <a:t>[las palabras son la droga  más poderosa usada por la humanidad]</a:t>
            </a:r>
          </a:p>
        </p:txBody>
      </p:sp>
      <p:pic>
        <p:nvPicPr>
          <p:cNvPr id="190470" name="Picture 6" descr="Mosaic1"/>
          <p:cNvPicPr>
            <a:picLocks noChangeAspect="1" noChangeArrowheads="1"/>
          </p:cNvPicPr>
          <p:nvPr/>
        </p:nvPicPr>
        <p:blipFill>
          <a:blip r:embed="rId6" cstate="print"/>
          <a:srcRect/>
          <a:stretch>
            <a:fillRect/>
          </a:stretch>
        </p:blipFill>
        <p:spPr bwMode="auto">
          <a:xfrm>
            <a:off x="468313" y="2276475"/>
            <a:ext cx="2647950" cy="2638425"/>
          </a:xfrm>
          <a:prstGeom prst="rect">
            <a:avLst/>
          </a:prstGeom>
          <a:noFill/>
          <a:ln w="9525">
            <a:noFill/>
            <a:miter lim="800000"/>
            <a:headEnd/>
            <a:tailEnd/>
          </a:ln>
        </p:spPr>
      </p:pic>
      <p:pic>
        <p:nvPicPr>
          <p:cNvPr id="190481" name="Picture 17" descr="Dani">
            <a:hlinkClick r:id="rId7"/>
          </p:cNvPr>
          <p:cNvPicPr>
            <a:picLocks noChangeAspect="1" noChangeArrowheads="1"/>
          </p:cNvPicPr>
          <p:nvPr/>
        </p:nvPicPr>
        <p:blipFill>
          <a:blip r:embed="rId8" cstate="print"/>
          <a:srcRect/>
          <a:stretch>
            <a:fillRect/>
          </a:stretch>
        </p:blipFill>
        <p:spPr bwMode="auto">
          <a:xfrm>
            <a:off x="6084888" y="2060575"/>
            <a:ext cx="2095500" cy="2000250"/>
          </a:xfrm>
          <a:prstGeom prst="rect">
            <a:avLst/>
          </a:prstGeom>
          <a:noFill/>
          <a:ln w="9525">
            <a:noFill/>
            <a:miter lim="800000"/>
            <a:headEnd/>
            <a:tailEnd/>
          </a:ln>
        </p:spPr>
      </p:pic>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90470"/>
                                        </p:tgtEl>
                                        <p:attrNameLst>
                                          <p:attrName>style.visibility</p:attrName>
                                        </p:attrNameLst>
                                      </p:cBhvr>
                                      <p:to>
                                        <p:strVal val="visible"/>
                                      </p:to>
                                    </p:set>
                                    <p:anim calcmode="lin" valueType="num">
                                      <p:cBhvr>
                                        <p:cTn id="7" dur="500" fill="hold"/>
                                        <p:tgtEl>
                                          <p:spTgt spid="190470"/>
                                        </p:tgtEl>
                                        <p:attrNameLst>
                                          <p:attrName>ppt_w</p:attrName>
                                        </p:attrNameLst>
                                      </p:cBhvr>
                                      <p:tavLst>
                                        <p:tav tm="0">
                                          <p:val>
                                            <p:fltVal val="0"/>
                                          </p:val>
                                        </p:tav>
                                        <p:tav tm="100000">
                                          <p:val>
                                            <p:strVal val="#ppt_w"/>
                                          </p:val>
                                        </p:tav>
                                      </p:tavLst>
                                    </p:anim>
                                    <p:anim calcmode="lin" valueType="num">
                                      <p:cBhvr>
                                        <p:cTn id="8" dur="500" fill="hold"/>
                                        <p:tgtEl>
                                          <p:spTgt spid="190470"/>
                                        </p:tgtEl>
                                        <p:attrNameLst>
                                          <p:attrName>ppt_h</p:attrName>
                                        </p:attrNameLst>
                                      </p:cBhvr>
                                      <p:tavLst>
                                        <p:tav tm="0">
                                          <p:val>
                                            <p:fltVal val="0"/>
                                          </p:val>
                                        </p:tav>
                                        <p:tav tm="100000">
                                          <p:val>
                                            <p:strVal val="#ppt_h"/>
                                          </p:val>
                                        </p:tav>
                                      </p:tavLst>
                                    </p:anim>
                                    <p:anim calcmode="lin" valueType="num">
                                      <p:cBhvr>
                                        <p:cTn id="9" dur="500" fill="hold"/>
                                        <p:tgtEl>
                                          <p:spTgt spid="190470"/>
                                        </p:tgtEl>
                                        <p:attrNameLst>
                                          <p:attrName>style.rotation</p:attrName>
                                        </p:attrNameLst>
                                      </p:cBhvr>
                                      <p:tavLst>
                                        <p:tav tm="0">
                                          <p:val>
                                            <p:fltVal val="360"/>
                                          </p:val>
                                        </p:tav>
                                        <p:tav tm="100000">
                                          <p:val>
                                            <p:fltVal val="0"/>
                                          </p:val>
                                        </p:tav>
                                      </p:tavLst>
                                    </p:anim>
                                    <p:animEffect transition="in" filter="fade">
                                      <p:cBhvr>
                                        <p:cTn id="10" dur="500"/>
                                        <p:tgtEl>
                                          <p:spTgt spid="19047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190481"/>
                                        </p:tgtEl>
                                        <p:attrNameLst>
                                          <p:attrName>style.visibility</p:attrName>
                                        </p:attrNameLst>
                                      </p:cBhvr>
                                      <p:to>
                                        <p:strVal val="visible"/>
                                      </p:to>
                                    </p:set>
                                    <p:anim calcmode="lin" valueType="num">
                                      <p:cBhvr>
                                        <p:cTn id="15" dur="500" fill="hold"/>
                                        <p:tgtEl>
                                          <p:spTgt spid="190481"/>
                                        </p:tgtEl>
                                        <p:attrNameLst>
                                          <p:attrName>ppt_w</p:attrName>
                                        </p:attrNameLst>
                                      </p:cBhvr>
                                      <p:tavLst>
                                        <p:tav tm="0">
                                          <p:val>
                                            <p:fltVal val="0"/>
                                          </p:val>
                                        </p:tav>
                                        <p:tav tm="100000">
                                          <p:val>
                                            <p:strVal val="#ppt_w"/>
                                          </p:val>
                                        </p:tav>
                                      </p:tavLst>
                                    </p:anim>
                                    <p:anim calcmode="lin" valueType="num">
                                      <p:cBhvr>
                                        <p:cTn id="16" dur="500" fill="hold"/>
                                        <p:tgtEl>
                                          <p:spTgt spid="190481"/>
                                        </p:tgtEl>
                                        <p:attrNameLst>
                                          <p:attrName>ppt_h</p:attrName>
                                        </p:attrNameLst>
                                      </p:cBhvr>
                                      <p:tavLst>
                                        <p:tav tm="0">
                                          <p:val>
                                            <p:fltVal val="0"/>
                                          </p:val>
                                        </p:tav>
                                        <p:tav tm="100000">
                                          <p:val>
                                            <p:strVal val="#ppt_h"/>
                                          </p:val>
                                        </p:tav>
                                      </p:tavLst>
                                    </p:anim>
                                    <p:animEffect transition="in" filter="fade">
                                      <p:cBhvr>
                                        <p:cTn id="17" dur="500"/>
                                        <p:tgtEl>
                                          <p:spTgt spid="19048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190479"/>
                                        </p:tgtEl>
                                        <p:attrNameLst>
                                          <p:attrName>style.visibility</p:attrName>
                                        </p:attrNameLst>
                                      </p:cBhvr>
                                      <p:to>
                                        <p:strVal val="visible"/>
                                      </p:to>
                                    </p:set>
                                    <p:anim calcmode="lin" valueType="num">
                                      <p:cBhvr>
                                        <p:cTn id="22" dur="500" fill="hold"/>
                                        <p:tgtEl>
                                          <p:spTgt spid="190479"/>
                                        </p:tgtEl>
                                        <p:attrNameLst>
                                          <p:attrName>ppt_w</p:attrName>
                                        </p:attrNameLst>
                                      </p:cBhvr>
                                      <p:tavLst>
                                        <p:tav tm="0">
                                          <p:val>
                                            <p:fltVal val="0"/>
                                          </p:val>
                                        </p:tav>
                                        <p:tav tm="100000">
                                          <p:val>
                                            <p:strVal val="#ppt_w"/>
                                          </p:val>
                                        </p:tav>
                                      </p:tavLst>
                                    </p:anim>
                                    <p:anim calcmode="lin" valueType="num">
                                      <p:cBhvr>
                                        <p:cTn id="23" dur="500" fill="hold"/>
                                        <p:tgtEl>
                                          <p:spTgt spid="190479"/>
                                        </p:tgtEl>
                                        <p:attrNameLst>
                                          <p:attrName>ppt_h</p:attrName>
                                        </p:attrNameLst>
                                      </p:cBhvr>
                                      <p:tavLst>
                                        <p:tav tm="0">
                                          <p:val>
                                            <p:fltVal val="0"/>
                                          </p:val>
                                        </p:tav>
                                        <p:tav tm="100000">
                                          <p:val>
                                            <p:strVal val="#ppt_h"/>
                                          </p:val>
                                        </p:tav>
                                      </p:tavLst>
                                    </p:anim>
                                    <p:animEffect transition="in" filter="fade">
                                      <p:cBhvr>
                                        <p:cTn id="24" dur="500"/>
                                        <p:tgtEl>
                                          <p:spTgt spid="19047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190472"/>
                                        </p:tgtEl>
                                        <p:attrNameLst>
                                          <p:attrName>style.visibility</p:attrName>
                                        </p:attrNameLst>
                                      </p:cBhvr>
                                      <p:to>
                                        <p:strVal val="visible"/>
                                      </p:to>
                                    </p:set>
                                    <p:anim calcmode="lin" valueType="num">
                                      <p:cBhvr>
                                        <p:cTn id="29" dur="500" fill="hold"/>
                                        <p:tgtEl>
                                          <p:spTgt spid="190472"/>
                                        </p:tgtEl>
                                        <p:attrNameLst>
                                          <p:attrName>ppt_w</p:attrName>
                                        </p:attrNameLst>
                                      </p:cBhvr>
                                      <p:tavLst>
                                        <p:tav tm="0">
                                          <p:val>
                                            <p:fltVal val="0"/>
                                          </p:val>
                                        </p:tav>
                                        <p:tav tm="100000">
                                          <p:val>
                                            <p:strVal val="#ppt_w"/>
                                          </p:val>
                                        </p:tav>
                                      </p:tavLst>
                                    </p:anim>
                                    <p:anim calcmode="lin" valueType="num">
                                      <p:cBhvr>
                                        <p:cTn id="30" dur="500" fill="hold"/>
                                        <p:tgtEl>
                                          <p:spTgt spid="190472"/>
                                        </p:tgtEl>
                                        <p:attrNameLst>
                                          <p:attrName>ppt_h</p:attrName>
                                        </p:attrNameLst>
                                      </p:cBhvr>
                                      <p:tavLst>
                                        <p:tav tm="0">
                                          <p:val>
                                            <p:fltVal val="0"/>
                                          </p:val>
                                        </p:tav>
                                        <p:tav tm="100000">
                                          <p:val>
                                            <p:strVal val="#ppt_h"/>
                                          </p:val>
                                        </p:tav>
                                      </p:tavLst>
                                    </p:anim>
                                    <p:animEffect transition="in" filter="fade">
                                      <p:cBhvr>
                                        <p:cTn id="31" dur="500"/>
                                        <p:tgtEl>
                                          <p:spTgt spid="190472"/>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190473"/>
                                        </p:tgtEl>
                                        <p:attrNameLst>
                                          <p:attrName>style.visibility</p:attrName>
                                        </p:attrNameLst>
                                      </p:cBhvr>
                                      <p:to>
                                        <p:strVal val="visible"/>
                                      </p:to>
                                    </p:set>
                                    <p:anim calcmode="lin" valueType="num">
                                      <p:cBhvr>
                                        <p:cTn id="36" dur="500" fill="hold"/>
                                        <p:tgtEl>
                                          <p:spTgt spid="190473"/>
                                        </p:tgtEl>
                                        <p:attrNameLst>
                                          <p:attrName>ppt_w</p:attrName>
                                        </p:attrNameLst>
                                      </p:cBhvr>
                                      <p:tavLst>
                                        <p:tav tm="0">
                                          <p:val>
                                            <p:fltVal val="0"/>
                                          </p:val>
                                        </p:tav>
                                        <p:tav tm="100000">
                                          <p:val>
                                            <p:strVal val="#ppt_w"/>
                                          </p:val>
                                        </p:tav>
                                      </p:tavLst>
                                    </p:anim>
                                    <p:anim calcmode="lin" valueType="num">
                                      <p:cBhvr>
                                        <p:cTn id="37" dur="500" fill="hold"/>
                                        <p:tgtEl>
                                          <p:spTgt spid="190473"/>
                                        </p:tgtEl>
                                        <p:attrNameLst>
                                          <p:attrName>ppt_h</p:attrName>
                                        </p:attrNameLst>
                                      </p:cBhvr>
                                      <p:tavLst>
                                        <p:tav tm="0">
                                          <p:val>
                                            <p:fltVal val="0"/>
                                          </p:val>
                                        </p:tav>
                                        <p:tav tm="100000">
                                          <p:val>
                                            <p:strVal val="#ppt_h"/>
                                          </p:val>
                                        </p:tav>
                                      </p:tavLst>
                                    </p:anim>
                                    <p:anim calcmode="lin" valueType="num">
                                      <p:cBhvr>
                                        <p:cTn id="38" dur="500" fill="hold"/>
                                        <p:tgtEl>
                                          <p:spTgt spid="190473"/>
                                        </p:tgtEl>
                                        <p:attrNameLst>
                                          <p:attrName>style.rotation</p:attrName>
                                        </p:attrNameLst>
                                      </p:cBhvr>
                                      <p:tavLst>
                                        <p:tav tm="0">
                                          <p:val>
                                            <p:fltVal val="360"/>
                                          </p:val>
                                        </p:tav>
                                        <p:tav tm="100000">
                                          <p:val>
                                            <p:fltVal val="0"/>
                                          </p:val>
                                        </p:tav>
                                      </p:tavLst>
                                    </p:anim>
                                    <p:animEffect transition="in" filter="fade">
                                      <p:cBhvr>
                                        <p:cTn id="39" dur="500"/>
                                        <p:tgtEl>
                                          <p:spTgt spid="190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anatomia_tipo4"/>
          <p:cNvPicPr>
            <a:picLocks noChangeAspect="1" noChangeArrowheads="1"/>
          </p:cNvPicPr>
          <p:nvPr>
            <p:ph sz="half" idx="4294967295"/>
          </p:nvPr>
        </p:nvPicPr>
        <p:blipFill>
          <a:blip r:embed="rId2" cstate="print"/>
          <a:srcRect/>
          <a:stretch>
            <a:fillRect/>
          </a:stretch>
        </p:blipFill>
        <p:spPr>
          <a:xfrm>
            <a:off x="755650" y="1557338"/>
            <a:ext cx="3095625" cy="1298575"/>
          </a:xfrm>
          <a:noFill/>
        </p:spPr>
      </p:pic>
      <p:pic>
        <p:nvPicPr>
          <p:cNvPr id="13315" name="Picture 15" descr="letra"/>
          <p:cNvPicPr>
            <a:picLocks noChangeAspect="1" noChangeArrowheads="1"/>
          </p:cNvPicPr>
          <p:nvPr>
            <p:ph sz="quarter" idx="4294967295"/>
          </p:nvPr>
        </p:nvPicPr>
        <p:blipFill>
          <a:blip r:embed="rId3" cstate="print"/>
          <a:srcRect/>
          <a:stretch>
            <a:fillRect/>
          </a:stretch>
        </p:blipFill>
        <p:spPr>
          <a:xfrm>
            <a:off x="4356100" y="1196975"/>
            <a:ext cx="3892550" cy="3892550"/>
          </a:xfrm>
          <a:noFill/>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nuevo-21"/>
          <p:cNvPicPr>
            <a:picLocks noChangeAspect="1" noChangeArrowheads="1"/>
          </p:cNvPicPr>
          <p:nvPr>
            <p:ph idx="4294967295"/>
          </p:nvPr>
        </p:nvPicPr>
        <p:blipFill>
          <a:blip r:embed="rId2" cstate="print"/>
          <a:srcRect/>
          <a:stretch>
            <a:fillRect/>
          </a:stretch>
        </p:blipFill>
        <p:spPr>
          <a:xfrm>
            <a:off x="1692275" y="2349500"/>
            <a:ext cx="5797550" cy="2263775"/>
          </a:xfrm>
          <a:noFill/>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nuevo-22"/>
          <p:cNvPicPr>
            <a:picLocks noChangeAspect="1" noChangeArrowheads="1"/>
          </p:cNvPicPr>
          <p:nvPr>
            <p:ph idx="4294967295"/>
          </p:nvPr>
        </p:nvPicPr>
        <p:blipFill>
          <a:blip r:embed="rId2" cstate="print"/>
          <a:srcRect/>
          <a:stretch>
            <a:fillRect/>
          </a:stretch>
        </p:blipFill>
        <p:spPr>
          <a:xfrm>
            <a:off x="1547813" y="981075"/>
            <a:ext cx="5832475" cy="4600575"/>
          </a:xfrm>
          <a:noFill/>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drawings"/>
          <p:cNvPicPr>
            <a:picLocks noChangeAspect="1" noChangeArrowheads="1"/>
          </p:cNvPicPr>
          <p:nvPr/>
        </p:nvPicPr>
        <p:blipFill>
          <a:blip r:embed="rId2" cstate="print"/>
          <a:srcRect/>
          <a:stretch>
            <a:fillRect/>
          </a:stretch>
        </p:blipFill>
        <p:spPr bwMode="auto">
          <a:xfrm>
            <a:off x="2843213" y="981075"/>
            <a:ext cx="3556000" cy="49403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3" name="Picture 5" descr="2i"/>
          <p:cNvPicPr>
            <a:picLocks noChangeAspect="1" noChangeArrowheads="1"/>
          </p:cNvPicPr>
          <p:nvPr/>
        </p:nvPicPr>
        <p:blipFill>
          <a:blip r:embed="rId2" cstate="print"/>
          <a:srcRect/>
          <a:stretch>
            <a:fillRect/>
          </a:stretch>
        </p:blipFill>
        <p:spPr bwMode="auto">
          <a:xfrm>
            <a:off x="179388" y="620713"/>
            <a:ext cx="2152650" cy="1343025"/>
          </a:xfrm>
          <a:prstGeom prst="rect">
            <a:avLst/>
          </a:prstGeom>
          <a:noFill/>
          <a:ln w="9525">
            <a:noFill/>
            <a:miter lim="800000"/>
            <a:headEnd/>
            <a:tailEnd/>
          </a:ln>
        </p:spPr>
      </p:pic>
      <p:pic>
        <p:nvPicPr>
          <p:cNvPr id="263175" name="Picture 7" descr="2c"/>
          <p:cNvPicPr>
            <a:picLocks noChangeAspect="1" noChangeArrowheads="1"/>
          </p:cNvPicPr>
          <p:nvPr/>
        </p:nvPicPr>
        <p:blipFill>
          <a:blip r:embed="rId3" cstate="print"/>
          <a:srcRect/>
          <a:stretch>
            <a:fillRect/>
          </a:stretch>
        </p:blipFill>
        <p:spPr bwMode="auto">
          <a:xfrm>
            <a:off x="2411413" y="620713"/>
            <a:ext cx="2152650" cy="1343025"/>
          </a:xfrm>
          <a:prstGeom prst="rect">
            <a:avLst/>
          </a:prstGeom>
          <a:noFill/>
          <a:ln w="9525">
            <a:noFill/>
            <a:miter lim="800000"/>
            <a:headEnd/>
            <a:tailEnd/>
          </a:ln>
        </p:spPr>
      </p:pic>
      <p:pic>
        <p:nvPicPr>
          <p:cNvPr id="263179" name="Picture 11" descr="6c"/>
          <p:cNvPicPr>
            <a:picLocks noChangeAspect="1" noChangeArrowheads="1"/>
          </p:cNvPicPr>
          <p:nvPr/>
        </p:nvPicPr>
        <p:blipFill>
          <a:blip r:embed="rId4" cstate="print"/>
          <a:srcRect/>
          <a:stretch>
            <a:fillRect/>
          </a:stretch>
        </p:blipFill>
        <p:spPr bwMode="auto">
          <a:xfrm>
            <a:off x="2411413" y="2060575"/>
            <a:ext cx="2152650" cy="1343025"/>
          </a:xfrm>
          <a:prstGeom prst="rect">
            <a:avLst/>
          </a:prstGeom>
          <a:noFill/>
          <a:ln w="9525">
            <a:noFill/>
            <a:miter lim="800000"/>
            <a:headEnd/>
            <a:tailEnd/>
          </a:ln>
        </p:spPr>
      </p:pic>
      <p:pic>
        <p:nvPicPr>
          <p:cNvPr id="263183" name="Picture 15" descr="0c"/>
          <p:cNvPicPr>
            <a:picLocks noChangeAspect="1" noChangeArrowheads="1"/>
          </p:cNvPicPr>
          <p:nvPr/>
        </p:nvPicPr>
        <p:blipFill>
          <a:blip r:embed="rId5" cstate="print"/>
          <a:srcRect/>
          <a:stretch>
            <a:fillRect/>
          </a:stretch>
        </p:blipFill>
        <p:spPr bwMode="auto">
          <a:xfrm>
            <a:off x="4643438" y="620713"/>
            <a:ext cx="2152650" cy="1343025"/>
          </a:xfrm>
          <a:prstGeom prst="rect">
            <a:avLst/>
          </a:prstGeom>
          <a:noFill/>
          <a:ln w="9525">
            <a:noFill/>
            <a:miter lim="800000"/>
            <a:headEnd/>
            <a:tailEnd/>
          </a:ln>
        </p:spPr>
      </p:pic>
      <p:pic>
        <p:nvPicPr>
          <p:cNvPr id="263189" name="Picture 21" descr="4c"/>
          <p:cNvPicPr>
            <a:picLocks noChangeAspect="1" noChangeArrowheads="1"/>
          </p:cNvPicPr>
          <p:nvPr/>
        </p:nvPicPr>
        <p:blipFill>
          <a:blip r:embed="rId6" cstate="print"/>
          <a:srcRect/>
          <a:stretch>
            <a:fillRect/>
          </a:stretch>
        </p:blipFill>
        <p:spPr bwMode="auto">
          <a:xfrm>
            <a:off x="4643438" y="2060575"/>
            <a:ext cx="2152650" cy="1343025"/>
          </a:xfrm>
          <a:prstGeom prst="rect">
            <a:avLst/>
          </a:prstGeom>
          <a:noFill/>
          <a:ln w="9525">
            <a:noFill/>
            <a:miter lim="800000"/>
            <a:headEnd/>
            <a:tailEnd/>
          </a:ln>
        </p:spPr>
      </p:pic>
      <p:pic>
        <p:nvPicPr>
          <p:cNvPr id="263191" name="Picture 23" descr="5c"/>
          <p:cNvPicPr>
            <a:picLocks noChangeAspect="1" noChangeArrowheads="1"/>
          </p:cNvPicPr>
          <p:nvPr/>
        </p:nvPicPr>
        <p:blipFill>
          <a:blip r:embed="rId7" cstate="print"/>
          <a:srcRect/>
          <a:stretch>
            <a:fillRect/>
          </a:stretch>
        </p:blipFill>
        <p:spPr bwMode="auto">
          <a:xfrm>
            <a:off x="6804025" y="620713"/>
            <a:ext cx="2152650" cy="1343025"/>
          </a:xfrm>
          <a:prstGeom prst="rect">
            <a:avLst/>
          </a:prstGeom>
          <a:noFill/>
          <a:ln w="9525">
            <a:noFill/>
            <a:miter lim="800000"/>
            <a:headEnd/>
            <a:tailEnd/>
          </a:ln>
        </p:spPr>
      </p:pic>
      <p:pic>
        <p:nvPicPr>
          <p:cNvPr id="263193" name="Picture 25" descr="8c"/>
          <p:cNvPicPr>
            <a:picLocks noChangeAspect="1" noChangeArrowheads="1"/>
          </p:cNvPicPr>
          <p:nvPr/>
        </p:nvPicPr>
        <p:blipFill>
          <a:blip r:embed="rId8" cstate="print"/>
          <a:srcRect/>
          <a:stretch>
            <a:fillRect/>
          </a:stretch>
        </p:blipFill>
        <p:spPr bwMode="auto">
          <a:xfrm>
            <a:off x="179388" y="2060575"/>
            <a:ext cx="2152650" cy="1343025"/>
          </a:xfrm>
          <a:prstGeom prst="rect">
            <a:avLst/>
          </a:prstGeom>
          <a:noFill/>
          <a:ln w="9525">
            <a:noFill/>
            <a:miter lim="800000"/>
            <a:headEnd/>
            <a:tailEnd/>
          </a:ln>
        </p:spPr>
      </p:pic>
      <p:pic>
        <p:nvPicPr>
          <p:cNvPr id="263195" name="Picture 27" descr="7i"/>
          <p:cNvPicPr>
            <a:picLocks noChangeAspect="1" noChangeArrowheads="1"/>
          </p:cNvPicPr>
          <p:nvPr/>
        </p:nvPicPr>
        <p:blipFill>
          <a:blip r:embed="rId9" cstate="print"/>
          <a:srcRect/>
          <a:stretch>
            <a:fillRect/>
          </a:stretch>
        </p:blipFill>
        <p:spPr bwMode="auto">
          <a:xfrm>
            <a:off x="6804025" y="2060575"/>
            <a:ext cx="2152650" cy="1343025"/>
          </a:xfrm>
          <a:prstGeom prst="rect">
            <a:avLst/>
          </a:prstGeom>
          <a:noFill/>
          <a:ln w="9525">
            <a:noFill/>
            <a:miter lim="800000"/>
            <a:headEnd/>
            <a:tailEnd/>
          </a:ln>
        </p:spPr>
      </p:pic>
      <p:pic>
        <p:nvPicPr>
          <p:cNvPr id="263197" name="Picture 29" descr="4d"/>
          <p:cNvPicPr>
            <a:picLocks noChangeAspect="1" noChangeArrowheads="1"/>
          </p:cNvPicPr>
          <p:nvPr/>
        </p:nvPicPr>
        <p:blipFill>
          <a:blip r:embed="rId10" cstate="print"/>
          <a:srcRect/>
          <a:stretch>
            <a:fillRect/>
          </a:stretch>
        </p:blipFill>
        <p:spPr bwMode="auto">
          <a:xfrm>
            <a:off x="6804025" y="3500438"/>
            <a:ext cx="2152650" cy="1343025"/>
          </a:xfrm>
          <a:prstGeom prst="rect">
            <a:avLst/>
          </a:prstGeom>
          <a:noFill/>
          <a:ln w="9525">
            <a:noFill/>
            <a:miter lim="800000"/>
            <a:headEnd/>
            <a:tailEnd/>
          </a:ln>
        </p:spPr>
      </p:pic>
      <p:pic>
        <p:nvPicPr>
          <p:cNvPr id="263199" name="Picture 31" descr="1i"/>
          <p:cNvPicPr>
            <a:picLocks noChangeAspect="1" noChangeArrowheads="1"/>
          </p:cNvPicPr>
          <p:nvPr/>
        </p:nvPicPr>
        <p:blipFill>
          <a:blip r:embed="rId11" cstate="print"/>
          <a:srcRect/>
          <a:stretch>
            <a:fillRect/>
          </a:stretch>
        </p:blipFill>
        <p:spPr bwMode="auto">
          <a:xfrm>
            <a:off x="6804025" y="4941888"/>
            <a:ext cx="2152650" cy="1343025"/>
          </a:xfrm>
          <a:prstGeom prst="rect">
            <a:avLst/>
          </a:prstGeom>
          <a:noFill/>
          <a:ln w="9525">
            <a:noFill/>
            <a:miter lim="800000"/>
            <a:headEnd/>
            <a:tailEnd/>
          </a:ln>
        </p:spPr>
      </p:pic>
      <p:pic>
        <p:nvPicPr>
          <p:cNvPr id="263205" name="Picture 37" descr="3d"/>
          <p:cNvPicPr>
            <a:picLocks noChangeAspect="1" noChangeArrowheads="1"/>
          </p:cNvPicPr>
          <p:nvPr/>
        </p:nvPicPr>
        <p:blipFill>
          <a:blip r:embed="rId12" cstate="print"/>
          <a:srcRect/>
          <a:stretch>
            <a:fillRect/>
          </a:stretch>
        </p:blipFill>
        <p:spPr bwMode="auto">
          <a:xfrm>
            <a:off x="4643438" y="3500438"/>
            <a:ext cx="2152650" cy="1343025"/>
          </a:xfrm>
          <a:prstGeom prst="rect">
            <a:avLst/>
          </a:prstGeom>
          <a:noFill/>
          <a:ln w="9525">
            <a:noFill/>
            <a:miter lim="800000"/>
            <a:headEnd/>
            <a:tailEnd/>
          </a:ln>
        </p:spPr>
      </p:pic>
      <p:sp>
        <p:nvSpPr>
          <p:cNvPr id="263208" name="Rectangle 40"/>
          <p:cNvSpPr>
            <a:spLocks noChangeArrowheads="1"/>
          </p:cNvSpPr>
          <p:nvPr/>
        </p:nvSpPr>
        <p:spPr bwMode="auto">
          <a:xfrm>
            <a:off x="250825" y="5446713"/>
            <a:ext cx="4392613" cy="915987"/>
          </a:xfrm>
          <a:prstGeom prst="rect">
            <a:avLst/>
          </a:prstGeom>
          <a:noFill/>
          <a:ln w="9525">
            <a:noFill/>
            <a:miter lim="800000"/>
            <a:headEnd/>
            <a:tailEnd/>
          </a:ln>
        </p:spPr>
        <p:txBody>
          <a:bodyPr anchor="ctr">
            <a:spAutoFit/>
          </a:bodyPr>
          <a:lstStyle/>
          <a:p>
            <a:r>
              <a:rPr lang="es-ES"/>
              <a:t>Diplomatura de posgrado</a:t>
            </a:r>
            <a:br>
              <a:rPr lang="es-ES"/>
            </a:br>
            <a:r>
              <a:rPr lang="es-ES"/>
              <a:t>de Tipografía </a:t>
            </a:r>
          </a:p>
          <a:p>
            <a:r>
              <a:rPr lang="es-ES" b="1"/>
              <a:t>EINA Escola de Disseny i Art</a:t>
            </a:r>
          </a:p>
        </p:txBody>
      </p:sp>
      <p:pic>
        <p:nvPicPr>
          <p:cNvPr id="263211" name="Picture 43" descr="5d"/>
          <p:cNvPicPr>
            <a:picLocks noChangeAspect="1" noChangeArrowheads="1"/>
          </p:cNvPicPr>
          <p:nvPr/>
        </p:nvPicPr>
        <p:blipFill>
          <a:blip r:embed="rId13" cstate="print"/>
          <a:srcRect/>
          <a:stretch>
            <a:fillRect/>
          </a:stretch>
        </p:blipFill>
        <p:spPr bwMode="auto">
          <a:xfrm>
            <a:off x="2411413" y="3500438"/>
            <a:ext cx="2152650" cy="1343025"/>
          </a:xfrm>
          <a:prstGeom prst="rect">
            <a:avLst/>
          </a:prstGeom>
          <a:noFill/>
          <a:ln w="9525">
            <a:noFill/>
            <a:miter lim="800000"/>
            <a:headEnd/>
            <a:tailEnd/>
          </a:ln>
        </p:spPr>
      </p:pic>
      <p:pic>
        <p:nvPicPr>
          <p:cNvPr id="263213" name="Picture 45" descr="1d"/>
          <p:cNvPicPr>
            <a:picLocks noChangeAspect="1" noChangeArrowheads="1"/>
          </p:cNvPicPr>
          <p:nvPr/>
        </p:nvPicPr>
        <p:blipFill>
          <a:blip r:embed="rId14" cstate="print"/>
          <a:srcRect/>
          <a:stretch>
            <a:fillRect/>
          </a:stretch>
        </p:blipFill>
        <p:spPr bwMode="auto">
          <a:xfrm>
            <a:off x="4643438" y="4941888"/>
            <a:ext cx="2152650" cy="1343025"/>
          </a:xfrm>
          <a:prstGeom prst="rect">
            <a:avLst/>
          </a:prstGeom>
          <a:noFill/>
          <a:ln w="9525">
            <a:noFill/>
            <a:miter lim="800000"/>
            <a:headEnd/>
            <a:tailEnd/>
          </a:ln>
        </p:spPr>
      </p:pic>
      <p:pic>
        <p:nvPicPr>
          <p:cNvPr id="263215" name="Picture 47" descr="7c"/>
          <p:cNvPicPr>
            <a:picLocks noChangeAspect="1" noChangeArrowheads="1"/>
          </p:cNvPicPr>
          <p:nvPr/>
        </p:nvPicPr>
        <p:blipFill>
          <a:blip r:embed="rId15" cstate="print"/>
          <a:srcRect/>
          <a:stretch>
            <a:fillRect/>
          </a:stretch>
        </p:blipFill>
        <p:spPr bwMode="auto">
          <a:xfrm>
            <a:off x="179388" y="3500438"/>
            <a:ext cx="2152650" cy="13430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afterEffect">
                                  <p:stCondLst>
                                    <p:cond delay="0"/>
                                  </p:stCondLst>
                                  <p:childTnLst>
                                    <p:set>
                                      <p:cBhvr>
                                        <p:cTn id="6" dur="1" fill="hold">
                                          <p:stCondLst>
                                            <p:cond delay="0"/>
                                          </p:stCondLst>
                                        </p:cTn>
                                        <p:tgtEl>
                                          <p:spTgt spid="263173"/>
                                        </p:tgtEl>
                                        <p:attrNameLst>
                                          <p:attrName>style.visibility</p:attrName>
                                        </p:attrNameLst>
                                      </p:cBhvr>
                                      <p:to>
                                        <p:strVal val="visible"/>
                                      </p:to>
                                    </p:set>
                                    <p:anim to="" calcmode="lin" valueType="num">
                                      <p:cBhvr>
                                        <p:cTn id="7" dur="1" fill="hold"/>
                                        <p:tgtEl>
                                          <p:spTgt spid="263173"/>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263183"/>
                                        </p:tgtEl>
                                        <p:attrNameLst>
                                          <p:attrName>style.visibility</p:attrName>
                                        </p:attrNameLst>
                                      </p:cBhvr>
                                      <p:to>
                                        <p:strVal val="visible"/>
                                      </p:to>
                                    </p:set>
                                    <p:anim to="" calcmode="lin" valueType="num">
                                      <p:cBhvr>
                                        <p:cTn id="11" dur="1" fill="hold"/>
                                        <p:tgtEl>
                                          <p:spTgt spid="263183"/>
                                        </p:tgtEl>
                                        <p:attrNameLst>
                                          <p:attrName/>
                                        </p:attrNameLst>
                                      </p:cBhvr>
                                    </p:anim>
                                  </p:childTnLst>
                                </p:cTn>
                              </p:par>
                              <p:par>
                                <p:cTn id="12" presetID="24" presetClass="entr" presetSubtype="0" fill="hold" grpId="0" nodeType="withEffect">
                                  <p:stCondLst>
                                    <p:cond delay="0"/>
                                  </p:stCondLst>
                                  <p:childTnLst>
                                    <p:set>
                                      <p:cBhvr>
                                        <p:cTn id="13" dur="1" fill="hold">
                                          <p:stCondLst>
                                            <p:cond delay="0"/>
                                          </p:stCondLst>
                                        </p:cTn>
                                        <p:tgtEl>
                                          <p:spTgt spid="263208"/>
                                        </p:tgtEl>
                                        <p:attrNameLst>
                                          <p:attrName>style.visibility</p:attrName>
                                        </p:attrNameLst>
                                      </p:cBhvr>
                                      <p:to>
                                        <p:strVal val="visible"/>
                                      </p:to>
                                    </p:set>
                                    <p:anim to="" calcmode="lin" valueType="num">
                                      <p:cBhvr>
                                        <p:cTn id="14" dur="1" fill="hold"/>
                                        <p:tgtEl>
                                          <p:spTgt spid="263208"/>
                                        </p:tgtEl>
                                        <p:attrNameLst>
                                          <p:attrName/>
                                        </p:attrNameLst>
                                      </p:cBhvr>
                                    </p:anim>
                                  </p:childTnLst>
                                </p:cTn>
                              </p:par>
                            </p:childTnLst>
                          </p:cTn>
                        </p:par>
                        <p:par>
                          <p:cTn id="15" fill="hold">
                            <p:stCondLst>
                              <p:cond delay="0"/>
                            </p:stCondLst>
                            <p:childTnLst>
                              <p:par>
                                <p:cTn id="16" presetID="24" presetClass="entr" presetSubtype="0" fill="hold" nodeType="afterEffect">
                                  <p:stCondLst>
                                    <p:cond delay="0"/>
                                  </p:stCondLst>
                                  <p:childTnLst>
                                    <p:set>
                                      <p:cBhvr>
                                        <p:cTn id="17" dur="1" fill="hold">
                                          <p:stCondLst>
                                            <p:cond delay="0"/>
                                          </p:stCondLst>
                                        </p:cTn>
                                        <p:tgtEl>
                                          <p:spTgt spid="263175"/>
                                        </p:tgtEl>
                                        <p:attrNameLst>
                                          <p:attrName>style.visibility</p:attrName>
                                        </p:attrNameLst>
                                      </p:cBhvr>
                                      <p:to>
                                        <p:strVal val="visible"/>
                                      </p:to>
                                    </p:set>
                                    <p:anim to="" calcmode="lin" valueType="num">
                                      <p:cBhvr>
                                        <p:cTn id="18" dur="1" fill="hold"/>
                                        <p:tgtEl>
                                          <p:spTgt spid="263175"/>
                                        </p:tgtEl>
                                        <p:attrNameLst>
                                          <p:attrName/>
                                        </p:attrNameLst>
                                      </p:cBhvr>
                                    </p:anim>
                                  </p:childTnLst>
                                </p:cTn>
                              </p:par>
                            </p:childTnLst>
                          </p:cTn>
                        </p:par>
                        <p:par>
                          <p:cTn id="19" fill="hold">
                            <p:stCondLst>
                              <p:cond delay="0"/>
                            </p:stCondLst>
                            <p:childTnLst>
                              <p:par>
                                <p:cTn id="20" presetID="24" presetClass="entr" presetSubtype="0" fill="hold" nodeType="afterEffect">
                                  <p:stCondLst>
                                    <p:cond delay="0"/>
                                  </p:stCondLst>
                                  <p:childTnLst>
                                    <p:set>
                                      <p:cBhvr>
                                        <p:cTn id="21" dur="1" fill="hold">
                                          <p:stCondLst>
                                            <p:cond delay="0"/>
                                          </p:stCondLst>
                                        </p:cTn>
                                        <p:tgtEl>
                                          <p:spTgt spid="263179"/>
                                        </p:tgtEl>
                                        <p:attrNameLst>
                                          <p:attrName>style.visibility</p:attrName>
                                        </p:attrNameLst>
                                      </p:cBhvr>
                                      <p:to>
                                        <p:strVal val="visible"/>
                                      </p:to>
                                    </p:set>
                                    <p:anim to="" calcmode="lin" valueType="num">
                                      <p:cBhvr>
                                        <p:cTn id="22" dur="1" fill="hold"/>
                                        <p:tgtEl>
                                          <p:spTgt spid="263179"/>
                                        </p:tgtEl>
                                        <p:attrNameLst>
                                          <p:attrName/>
                                        </p:attrNameLst>
                                      </p:cBhvr>
                                    </p:anim>
                                  </p:childTnLst>
                                </p:cTn>
                              </p:par>
                            </p:childTnLst>
                          </p:cTn>
                        </p:par>
                        <p:par>
                          <p:cTn id="23" fill="hold">
                            <p:stCondLst>
                              <p:cond delay="0"/>
                            </p:stCondLst>
                            <p:childTnLst>
                              <p:par>
                                <p:cTn id="24" presetID="24" presetClass="entr" presetSubtype="0" fill="hold" nodeType="afterEffect">
                                  <p:stCondLst>
                                    <p:cond delay="0"/>
                                  </p:stCondLst>
                                  <p:childTnLst>
                                    <p:set>
                                      <p:cBhvr>
                                        <p:cTn id="25" dur="1" fill="hold">
                                          <p:stCondLst>
                                            <p:cond delay="0"/>
                                          </p:stCondLst>
                                        </p:cTn>
                                        <p:tgtEl>
                                          <p:spTgt spid="263189"/>
                                        </p:tgtEl>
                                        <p:attrNameLst>
                                          <p:attrName>style.visibility</p:attrName>
                                        </p:attrNameLst>
                                      </p:cBhvr>
                                      <p:to>
                                        <p:strVal val="visible"/>
                                      </p:to>
                                    </p:set>
                                    <p:anim to="" calcmode="lin" valueType="num">
                                      <p:cBhvr>
                                        <p:cTn id="26" dur="1" fill="hold"/>
                                        <p:tgtEl>
                                          <p:spTgt spid="263189"/>
                                        </p:tgtEl>
                                        <p:attrNameLst>
                                          <p:attrName/>
                                        </p:attrNameLst>
                                      </p:cBhvr>
                                    </p:anim>
                                  </p:childTnLst>
                                </p:cTn>
                              </p:par>
                            </p:childTnLst>
                          </p:cTn>
                        </p:par>
                        <p:par>
                          <p:cTn id="27" fill="hold">
                            <p:stCondLst>
                              <p:cond delay="0"/>
                            </p:stCondLst>
                            <p:childTnLst>
                              <p:par>
                                <p:cTn id="28" presetID="24" presetClass="entr" presetSubtype="0" fill="hold" nodeType="afterEffect">
                                  <p:stCondLst>
                                    <p:cond delay="0"/>
                                  </p:stCondLst>
                                  <p:childTnLst>
                                    <p:set>
                                      <p:cBhvr>
                                        <p:cTn id="29" dur="1" fill="hold">
                                          <p:stCondLst>
                                            <p:cond delay="0"/>
                                          </p:stCondLst>
                                        </p:cTn>
                                        <p:tgtEl>
                                          <p:spTgt spid="263191"/>
                                        </p:tgtEl>
                                        <p:attrNameLst>
                                          <p:attrName>style.visibility</p:attrName>
                                        </p:attrNameLst>
                                      </p:cBhvr>
                                      <p:to>
                                        <p:strVal val="visible"/>
                                      </p:to>
                                    </p:set>
                                    <p:anim to="" calcmode="lin" valueType="num">
                                      <p:cBhvr>
                                        <p:cTn id="30" dur="1" fill="hold"/>
                                        <p:tgtEl>
                                          <p:spTgt spid="263191"/>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263193"/>
                                        </p:tgtEl>
                                        <p:attrNameLst>
                                          <p:attrName>style.visibility</p:attrName>
                                        </p:attrNameLst>
                                      </p:cBhvr>
                                      <p:to>
                                        <p:strVal val="visible"/>
                                      </p:to>
                                    </p:set>
                                    <p:anim to="" calcmode="lin" valueType="num">
                                      <p:cBhvr>
                                        <p:cTn id="33" dur="1" fill="hold"/>
                                        <p:tgtEl>
                                          <p:spTgt spid="263193"/>
                                        </p:tgtEl>
                                        <p:attrNameLst>
                                          <p:attrName/>
                                        </p:attrNameLst>
                                      </p:cBhvr>
                                    </p:anim>
                                  </p:childTnLst>
                                </p:cTn>
                              </p:par>
                            </p:childTnLst>
                          </p:cTn>
                        </p:par>
                        <p:par>
                          <p:cTn id="34" fill="hold">
                            <p:stCondLst>
                              <p:cond delay="0"/>
                            </p:stCondLst>
                            <p:childTnLst>
                              <p:par>
                                <p:cTn id="35" presetID="24" presetClass="entr" presetSubtype="0" fill="hold" nodeType="afterEffect">
                                  <p:stCondLst>
                                    <p:cond delay="0"/>
                                  </p:stCondLst>
                                  <p:childTnLst>
                                    <p:set>
                                      <p:cBhvr>
                                        <p:cTn id="36" dur="1" fill="hold">
                                          <p:stCondLst>
                                            <p:cond delay="0"/>
                                          </p:stCondLst>
                                        </p:cTn>
                                        <p:tgtEl>
                                          <p:spTgt spid="263195"/>
                                        </p:tgtEl>
                                        <p:attrNameLst>
                                          <p:attrName>style.visibility</p:attrName>
                                        </p:attrNameLst>
                                      </p:cBhvr>
                                      <p:to>
                                        <p:strVal val="visible"/>
                                      </p:to>
                                    </p:set>
                                    <p:anim to="" calcmode="lin" valueType="num">
                                      <p:cBhvr>
                                        <p:cTn id="37" dur="1" fill="hold"/>
                                        <p:tgtEl>
                                          <p:spTgt spid="263195"/>
                                        </p:tgtEl>
                                        <p:attrNameLst>
                                          <p:attrName/>
                                        </p:attrNameLst>
                                      </p:cBhvr>
                                    </p:anim>
                                  </p:childTnLst>
                                </p:cTn>
                              </p:par>
                            </p:childTnLst>
                          </p:cTn>
                        </p:par>
                        <p:par>
                          <p:cTn id="38" fill="hold">
                            <p:stCondLst>
                              <p:cond delay="0"/>
                            </p:stCondLst>
                            <p:childTnLst>
                              <p:par>
                                <p:cTn id="39" presetID="24" presetClass="entr" presetSubtype="0" fill="hold" nodeType="afterEffect">
                                  <p:stCondLst>
                                    <p:cond delay="0"/>
                                  </p:stCondLst>
                                  <p:childTnLst>
                                    <p:set>
                                      <p:cBhvr>
                                        <p:cTn id="40" dur="1" fill="hold">
                                          <p:stCondLst>
                                            <p:cond delay="0"/>
                                          </p:stCondLst>
                                        </p:cTn>
                                        <p:tgtEl>
                                          <p:spTgt spid="263199"/>
                                        </p:tgtEl>
                                        <p:attrNameLst>
                                          <p:attrName>style.visibility</p:attrName>
                                        </p:attrNameLst>
                                      </p:cBhvr>
                                      <p:to>
                                        <p:strVal val="visible"/>
                                      </p:to>
                                    </p:set>
                                    <p:anim to="" calcmode="lin" valueType="num">
                                      <p:cBhvr>
                                        <p:cTn id="41" dur="1" fill="hold"/>
                                        <p:tgtEl>
                                          <p:spTgt spid="263199"/>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263197"/>
                                        </p:tgtEl>
                                        <p:attrNameLst>
                                          <p:attrName>style.visibility</p:attrName>
                                        </p:attrNameLst>
                                      </p:cBhvr>
                                      <p:to>
                                        <p:strVal val="visible"/>
                                      </p:to>
                                    </p:set>
                                    <p:anim to="" calcmode="lin" valueType="num">
                                      <p:cBhvr>
                                        <p:cTn id="44" dur="1" fill="hold"/>
                                        <p:tgtEl>
                                          <p:spTgt spid="263197"/>
                                        </p:tgtEl>
                                        <p:attrNameLst>
                                          <p:attrName/>
                                        </p:attrNameLst>
                                      </p:cBhvr>
                                    </p:anim>
                                  </p:childTnLst>
                                </p:cTn>
                              </p:par>
                            </p:childTnLst>
                          </p:cTn>
                        </p:par>
                        <p:par>
                          <p:cTn id="45" fill="hold">
                            <p:stCondLst>
                              <p:cond delay="0"/>
                            </p:stCondLst>
                            <p:childTnLst>
                              <p:par>
                                <p:cTn id="46" presetID="24" presetClass="entr" presetSubtype="0" fill="hold" nodeType="afterEffect">
                                  <p:stCondLst>
                                    <p:cond delay="0"/>
                                  </p:stCondLst>
                                  <p:childTnLst>
                                    <p:set>
                                      <p:cBhvr>
                                        <p:cTn id="47" dur="1" fill="hold">
                                          <p:stCondLst>
                                            <p:cond delay="0"/>
                                          </p:stCondLst>
                                        </p:cTn>
                                        <p:tgtEl>
                                          <p:spTgt spid="263205"/>
                                        </p:tgtEl>
                                        <p:attrNameLst>
                                          <p:attrName>style.visibility</p:attrName>
                                        </p:attrNameLst>
                                      </p:cBhvr>
                                      <p:to>
                                        <p:strVal val="visible"/>
                                      </p:to>
                                    </p:set>
                                    <p:anim to="" calcmode="lin" valueType="num">
                                      <p:cBhvr>
                                        <p:cTn id="48" dur="1" fill="hold"/>
                                        <p:tgtEl>
                                          <p:spTgt spid="263205"/>
                                        </p:tgtEl>
                                        <p:attrNameLst>
                                          <p:attrName/>
                                        </p:attrNameLst>
                                      </p:cBhvr>
                                    </p:anim>
                                  </p:childTnLst>
                                </p:cTn>
                              </p:par>
                            </p:childTnLst>
                          </p:cTn>
                        </p:par>
                        <p:par>
                          <p:cTn id="49" fill="hold">
                            <p:stCondLst>
                              <p:cond delay="0"/>
                            </p:stCondLst>
                            <p:childTnLst>
                              <p:par>
                                <p:cTn id="50" presetID="24" presetClass="entr" presetSubtype="0" fill="hold" nodeType="afterEffect">
                                  <p:stCondLst>
                                    <p:cond delay="0"/>
                                  </p:stCondLst>
                                  <p:childTnLst>
                                    <p:set>
                                      <p:cBhvr>
                                        <p:cTn id="51" dur="1" fill="hold">
                                          <p:stCondLst>
                                            <p:cond delay="0"/>
                                          </p:stCondLst>
                                        </p:cTn>
                                        <p:tgtEl>
                                          <p:spTgt spid="263211"/>
                                        </p:tgtEl>
                                        <p:attrNameLst>
                                          <p:attrName>style.visibility</p:attrName>
                                        </p:attrNameLst>
                                      </p:cBhvr>
                                      <p:to>
                                        <p:strVal val="visible"/>
                                      </p:to>
                                    </p:set>
                                    <p:anim to="" calcmode="lin" valueType="num">
                                      <p:cBhvr>
                                        <p:cTn id="52" dur="1" fill="hold"/>
                                        <p:tgtEl>
                                          <p:spTgt spid="263211"/>
                                        </p:tgtEl>
                                        <p:attrNameLst>
                                          <p:attrName/>
                                        </p:attrNameLst>
                                      </p:cBhvr>
                                    </p:anim>
                                  </p:childTnLst>
                                </p:cTn>
                              </p:par>
                            </p:childTnLst>
                          </p:cTn>
                        </p:par>
                        <p:par>
                          <p:cTn id="53" fill="hold">
                            <p:stCondLst>
                              <p:cond delay="0"/>
                            </p:stCondLst>
                            <p:childTnLst>
                              <p:par>
                                <p:cTn id="54" presetID="24" presetClass="entr" presetSubtype="0" fill="hold" nodeType="afterEffect">
                                  <p:stCondLst>
                                    <p:cond delay="0"/>
                                  </p:stCondLst>
                                  <p:childTnLst>
                                    <p:set>
                                      <p:cBhvr>
                                        <p:cTn id="55" dur="1" fill="hold">
                                          <p:stCondLst>
                                            <p:cond delay="0"/>
                                          </p:stCondLst>
                                        </p:cTn>
                                        <p:tgtEl>
                                          <p:spTgt spid="263213"/>
                                        </p:tgtEl>
                                        <p:attrNameLst>
                                          <p:attrName>style.visibility</p:attrName>
                                        </p:attrNameLst>
                                      </p:cBhvr>
                                      <p:to>
                                        <p:strVal val="visible"/>
                                      </p:to>
                                    </p:set>
                                    <p:anim to="" calcmode="lin" valueType="num">
                                      <p:cBhvr>
                                        <p:cTn id="56" dur="1" fill="hold"/>
                                        <p:tgtEl>
                                          <p:spTgt spid="263213"/>
                                        </p:tgtEl>
                                        <p:attrNameLst>
                                          <p:attrName/>
                                        </p:attrNameLst>
                                      </p:cBhvr>
                                    </p:anim>
                                  </p:childTnLst>
                                </p:cTn>
                              </p:par>
                            </p:childTnLst>
                          </p:cTn>
                        </p:par>
                        <p:par>
                          <p:cTn id="57" fill="hold">
                            <p:stCondLst>
                              <p:cond delay="0"/>
                            </p:stCondLst>
                            <p:childTnLst>
                              <p:par>
                                <p:cTn id="58" presetID="24" presetClass="entr" presetSubtype="0" fill="hold" nodeType="afterEffect">
                                  <p:stCondLst>
                                    <p:cond delay="0"/>
                                  </p:stCondLst>
                                  <p:childTnLst>
                                    <p:set>
                                      <p:cBhvr>
                                        <p:cTn id="59" dur="1" fill="hold">
                                          <p:stCondLst>
                                            <p:cond delay="0"/>
                                          </p:stCondLst>
                                        </p:cTn>
                                        <p:tgtEl>
                                          <p:spTgt spid="263215"/>
                                        </p:tgtEl>
                                        <p:attrNameLst>
                                          <p:attrName>style.visibility</p:attrName>
                                        </p:attrNameLst>
                                      </p:cBhvr>
                                      <p:to>
                                        <p:strVal val="visible"/>
                                      </p:to>
                                    </p:set>
                                    <p:anim to="" calcmode="lin" valueType="num">
                                      <p:cBhvr>
                                        <p:cTn id="60" dur="1" fill="hold"/>
                                        <p:tgtEl>
                                          <p:spTgt spid="2632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20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5" name="Rectangle 5"/>
          <p:cNvSpPr>
            <a:spLocks noChangeArrowheads="1"/>
          </p:cNvSpPr>
          <p:nvPr/>
        </p:nvSpPr>
        <p:spPr bwMode="auto">
          <a:xfrm>
            <a:off x="971550" y="1844675"/>
            <a:ext cx="7124700" cy="3387725"/>
          </a:xfrm>
          <a:prstGeom prst="rect">
            <a:avLst/>
          </a:prstGeom>
          <a:noFill/>
          <a:ln w="9525">
            <a:noFill/>
            <a:miter lim="800000"/>
            <a:headEnd/>
            <a:tailEnd/>
          </a:ln>
        </p:spPr>
        <p:txBody>
          <a:bodyPr anchor="ctr">
            <a:spAutoFit/>
          </a:bodyPr>
          <a:lstStyle/>
          <a:p>
            <a:pPr algn="ctr"/>
            <a:r>
              <a:rPr lang="es-ES"/>
              <a:t>La esencia del buen diseño gráfico consiste en comunicar por medio de la palabra escrita, combinada a menudo con un dibujo o con fotografías. A lo largo de los siglos, el arte de exhibir la palabra escrita ha evolucionado hasta ser un campo sofisticado del diseño gráfico. Las palabras y las imágenes que éstas crean, vienen en muchos estilos. Cada letra de una palabra puede verse como una ilustración, y el trabajo del diseñador consiste en escoger las letras idóneas para comunicar el mensaje en la forma más correcta a su idea.</a:t>
            </a:r>
          </a:p>
          <a:p>
            <a:endParaRPr lang="es-ES"/>
          </a:p>
          <a:p>
            <a:r>
              <a:rPr lang="es-ES"/>
              <a:t> El diseñador gráfico, emplea las letras de dos maneras, una, para comunicar por medio de palabras y otra, como imágenes.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63845"/>
                                        </p:tgtEl>
                                        <p:attrNameLst>
                                          <p:attrName>style.visibility</p:attrName>
                                        </p:attrNameLst>
                                      </p:cBhvr>
                                      <p:to>
                                        <p:strVal val="visible"/>
                                      </p:to>
                                    </p:set>
                                    <p:anim calcmode="discrete" valueType="clr">
                                      <p:cBhvr override="childStyle">
                                        <p:cTn id="7" dur="80"/>
                                        <p:tgtEl>
                                          <p:spTgt spid="16384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45"/>
                                        </p:tgtEl>
                                        <p:attrNameLst>
                                          <p:attrName>fillcolor</p:attrName>
                                        </p:attrNameLst>
                                      </p:cBhvr>
                                      <p:tavLst>
                                        <p:tav tm="0">
                                          <p:val>
                                            <p:clrVal>
                                              <a:schemeClr val="accent2"/>
                                            </p:clrVal>
                                          </p:val>
                                        </p:tav>
                                        <p:tav tm="50000">
                                          <p:val>
                                            <p:clrVal>
                                              <a:schemeClr val="hlink"/>
                                            </p:clrVal>
                                          </p:val>
                                        </p:tav>
                                      </p:tavLst>
                                    </p:anim>
                                    <p:set>
                                      <p:cBhvr>
                                        <p:cTn id="9" dur="80"/>
                                        <p:tgtEl>
                                          <p:spTgt spid="1638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ChangeArrowheads="1"/>
          </p:cNvSpPr>
          <p:nvPr/>
        </p:nvSpPr>
        <p:spPr bwMode="auto">
          <a:xfrm>
            <a:off x="539750" y="3789363"/>
            <a:ext cx="8208963" cy="915987"/>
          </a:xfrm>
          <a:prstGeom prst="rect">
            <a:avLst/>
          </a:prstGeom>
          <a:noFill/>
          <a:ln w="9525">
            <a:noFill/>
            <a:miter lim="800000"/>
            <a:headEnd/>
            <a:tailEnd/>
          </a:ln>
        </p:spPr>
        <p:txBody>
          <a:bodyPr anchor="ctr">
            <a:spAutoFit/>
          </a:bodyPr>
          <a:lstStyle/>
          <a:p>
            <a:pPr algn="ctr"/>
            <a:r>
              <a:rPr lang="es-ES">
                <a:solidFill>
                  <a:srgbClr val="000000"/>
                </a:solidFill>
              </a:rPr>
              <a:t>La manipulación inventiva de la imagen del tipo puede producir una amplia variedad de soluciones con la finalidad de llamar la atención en determinadas situaciones.</a:t>
            </a:r>
            <a:endParaRPr lang="es-ES"/>
          </a:p>
        </p:txBody>
      </p:sp>
      <p:pic>
        <p:nvPicPr>
          <p:cNvPr id="180236" name="Picture 12" descr="a2"/>
          <p:cNvPicPr>
            <a:picLocks noChangeAspect="1" noChangeArrowheads="1"/>
          </p:cNvPicPr>
          <p:nvPr/>
        </p:nvPicPr>
        <p:blipFill>
          <a:blip r:embed="rId2" cstate="print"/>
          <a:srcRect/>
          <a:stretch>
            <a:fillRect/>
          </a:stretch>
        </p:blipFill>
        <p:spPr bwMode="auto">
          <a:xfrm>
            <a:off x="971550" y="1844675"/>
            <a:ext cx="1733550" cy="1905000"/>
          </a:xfrm>
          <a:prstGeom prst="rect">
            <a:avLst/>
          </a:prstGeom>
          <a:noFill/>
          <a:ln w="9525">
            <a:noFill/>
            <a:miter lim="800000"/>
            <a:headEnd/>
            <a:tailEnd/>
          </a:ln>
        </p:spPr>
      </p:pic>
      <p:pic>
        <p:nvPicPr>
          <p:cNvPr id="180237" name="Picture 13" descr="d1"/>
          <p:cNvPicPr>
            <a:picLocks noChangeAspect="1" noChangeArrowheads="1"/>
          </p:cNvPicPr>
          <p:nvPr/>
        </p:nvPicPr>
        <p:blipFill>
          <a:blip r:embed="rId3" cstate="print"/>
          <a:srcRect/>
          <a:stretch>
            <a:fillRect/>
          </a:stretch>
        </p:blipFill>
        <p:spPr bwMode="auto">
          <a:xfrm>
            <a:off x="2987675" y="1844675"/>
            <a:ext cx="1619250" cy="1895475"/>
          </a:xfrm>
          <a:prstGeom prst="rect">
            <a:avLst/>
          </a:prstGeom>
          <a:noFill/>
          <a:ln w="9525">
            <a:noFill/>
            <a:miter lim="800000"/>
            <a:headEnd/>
            <a:tailEnd/>
          </a:ln>
        </p:spPr>
      </p:pic>
      <p:pic>
        <p:nvPicPr>
          <p:cNvPr id="180242" name="Picture 18" descr="d4"/>
          <p:cNvPicPr>
            <a:picLocks noChangeAspect="1" noChangeArrowheads="1"/>
          </p:cNvPicPr>
          <p:nvPr/>
        </p:nvPicPr>
        <p:blipFill>
          <a:blip r:embed="rId4" cstate="print"/>
          <a:srcRect/>
          <a:stretch>
            <a:fillRect/>
          </a:stretch>
        </p:blipFill>
        <p:spPr bwMode="auto">
          <a:xfrm>
            <a:off x="6516688" y="1844675"/>
            <a:ext cx="1447800" cy="1905000"/>
          </a:xfrm>
          <a:prstGeom prst="rect">
            <a:avLst/>
          </a:prstGeom>
          <a:noFill/>
          <a:ln w="9525">
            <a:noFill/>
            <a:miter lim="800000"/>
            <a:headEnd/>
            <a:tailEnd/>
          </a:ln>
        </p:spPr>
      </p:pic>
      <p:pic>
        <p:nvPicPr>
          <p:cNvPr id="180241" name="Picture 17" descr="d3"/>
          <p:cNvPicPr>
            <a:picLocks noChangeAspect="1" noChangeArrowheads="1"/>
          </p:cNvPicPr>
          <p:nvPr/>
        </p:nvPicPr>
        <p:blipFill>
          <a:blip r:embed="rId5" cstate="print"/>
          <a:srcRect/>
          <a:stretch>
            <a:fillRect/>
          </a:stretch>
        </p:blipFill>
        <p:spPr bwMode="auto">
          <a:xfrm>
            <a:off x="4932363" y="1844675"/>
            <a:ext cx="1314450" cy="1905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80236"/>
                                        </p:tgtEl>
                                        <p:attrNameLst>
                                          <p:attrName>style.visibility</p:attrName>
                                        </p:attrNameLst>
                                      </p:cBhvr>
                                      <p:to>
                                        <p:strVal val="visible"/>
                                      </p:to>
                                    </p:set>
                                    <p:animEffect transition="in" filter="fade">
                                      <p:cBhvr>
                                        <p:cTn id="7" dur="2000"/>
                                        <p:tgtEl>
                                          <p:spTgt spid="180236"/>
                                        </p:tgtEl>
                                      </p:cBhvr>
                                    </p:animEffect>
                                    <p:anim calcmode="lin" valueType="num">
                                      <p:cBhvr>
                                        <p:cTn id="8" dur="2000" fill="hold"/>
                                        <p:tgtEl>
                                          <p:spTgt spid="180236"/>
                                        </p:tgtEl>
                                        <p:attrNameLst>
                                          <p:attrName>style.rotation</p:attrName>
                                        </p:attrNameLst>
                                      </p:cBhvr>
                                      <p:tavLst>
                                        <p:tav tm="0">
                                          <p:val>
                                            <p:fltVal val="720"/>
                                          </p:val>
                                        </p:tav>
                                        <p:tav tm="100000">
                                          <p:val>
                                            <p:fltVal val="0"/>
                                          </p:val>
                                        </p:tav>
                                      </p:tavLst>
                                    </p:anim>
                                    <p:anim calcmode="lin" valueType="num">
                                      <p:cBhvr>
                                        <p:cTn id="9" dur="2000" fill="hold"/>
                                        <p:tgtEl>
                                          <p:spTgt spid="180236"/>
                                        </p:tgtEl>
                                        <p:attrNameLst>
                                          <p:attrName>ppt_h</p:attrName>
                                        </p:attrNameLst>
                                      </p:cBhvr>
                                      <p:tavLst>
                                        <p:tav tm="0">
                                          <p:val>
                                            <p:fltVal val="0"/>
                                          </p:val>
                                        </p:tav>
                                        <p:tav tm="100000">
                                          <p:val>
                                            <p:strVal val="#ppt_h"/>
                                          </p:val>
                                        </p:tav>
                                      </p:tavLst>
                                    </p:anim>
                                    <p:anim calcmode="lin" valueType="num">
                                      <p:cBhvr>
                                        <p:cTn id="10" dur="2000" fill="hold"/>
                                        <p:tgtEl>
                                          <p:spTgt spid="18023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nodeType="afterEffect">
                                  <p:stCondLst>
                                    <p:cond delay="0"/>
                                  </p:stCondLst>
                                  <p:childTnLst>
                                    <p:set>
                                      <p:cBhvr>
                                        <p:cTn id="13" dur="1" fill="hold">
                                          <p:stCondLst>
                                            <p:cond delay="0"/>
                                          </p:stCondLst>
                                        </p:cTn>
                                        <p:tgtEl>
                                          <p:spTgt spid="180241"/>
                                        </p:tgtEl>
                                        <p:attrNameLst>
                                          <p:attrName>style.visibility</p:attrName>
                                        </p:attrNameLst>
                                      </p:cBhvr>
                                      <p:to>
                                        <p:strVal val="visible"/>
                                      </p:to>
                                    </p:set>
                                    <p:animEffect transition="in" filter="fade">
                                      <p:cBhvr>
                                        <p:cTn id="14" dur="2000"/>
                                        <p:tgtEl>
                                          <p:spTgt spid="180241"/>
                                        </p:tgtEl>
                                      </p:cBhvr>
                                    </p:animEffect>
                                    <p:anim calcmode="lin" valueType="num">
                                      <p:cBhvr>
                                        <p:cTn id="15" dur="2000" fill="hold"/>
                                        <p:tgtEl>
                                          <p:spTgt spid="180241"/>
                                        </p:tgtEl>
                                        <p:attrNameLst>
                                          <p:attrName>style.rotation</p:attrName>
                                        </p:attrNameLst>
                                      </p:cBhvr>
                                      <p:tavLst>
                                        <p:tav tm="0">
                                          <p:val>
                                            <p:fltVal val="720"/>
                                          </p:val>
                                        </p:tav>
                                        <p:tav tm="100000">
                                          <p:val>
                                            <p:fltVal val="0"/>
                                          </p:val>
                                        </p:tav>
                                      </p:tavLst>
                                    </p:anim>
                                    <p:anim calcmode="lin" valueType="num">
                                      <p:cBhvr>
                                        <p:cTn id="16" dur="2000" fill="hold"/>
                                        <p:tgtEl>
                                          <p:spTgt spid="180241"/>
                                        </p:tgtEl>
                                        <p:attrNameLst>
                                          <p:attrName>ppt_h</p:attrName>
                                        </p:attrNameLst>
                                      </p:cBhvr>
                                      <p:tavLst>
                                        <p:tav tm="0">
                                          <p:val>
                                            <p:fltVal val="0"/>
                                          </p:val>
                                        </p:tav>
                                        <p:tav tm="100000">
                                          <p:val>
                                            <p:strVal val="#ppt_h"/>
                                          </p:val>
                                        </p:tav>
                                      </p:tavLst>
                                    </p:anim>
                                    <p:anim calcmode="lin" valueType="num">
                                      <p:cBhvr>
                                        <p:cTn id="17" dur="2000" fill="hold"/>
                                        <p:tgtEl>
                                          <p:spTgt spid="180241"/>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35" presetClass="entr" presetSubtype="0" fill="hold" nodeType="afterEffect">
                                  <p:stCondLst>
                                    <p:cond delay="0"/>
                                  </p:stCondLst>
                                  <p:childTnLst>
                                    <p:set>
                                      <p:cBhvr>
                                        <p:cTn id="20" dur="1" fill="hold">
                                          <p:stCondLst>
                                            <p:cond delay="0"/>
                                          </p:stCondLst>
                                        </p:cTn>
                                        <p:tgtEl>
                                          <p:spTgt spid="180237"/>
                                        </p:tgtEl>
                                        <p:attrNameLst>
                                          <p:attrName>style.visibility</p:attrName>
                                        </p:attrNameLst>
                                      </p:cBhvr>
                                      <p:to>
                                        <p:strVal val="visible"/>
                                      </p:to>
                                    </p:set>
                                    <p:animEffect transition="in" filter="fade">
                                      <p:cBhvr>
                                        <p:cTn id="21" dur="2000"/>
                                        <p:tgtEl>
                                          <p:spTgt spid="180237"/>
                                        </p:tgtEl>
                                      </p:cBhvr>
                                    </p:animEffect>
                                    <p:anim calcmode="lin" valueType="num">
                                      <p:cBhvr>
                                        <p:cTn id="22" dur="2000" fill="hold"/>
                                        <p:tgtEl>
                                          <p:spTgt spid="180237"/>
                                        </p:tgtEl>
                                        <p:attrNameLst>
                                          <p:attrName>style.rotation</p:attrName>
                                        </p:attrNameLst>
                                      </p:cBhvr>
                                      <p:tavLst>
                                        <p:tav tm="0">
                                          <p:val>
                                            <p:fltVal val="720"/>
                                          </p:val>
                                        </p:tav>
                                        <p:tav tm="100000">
                                          <p:val>
                                            <p:fltVal val="0"/>
                                          </p:val>
                                        </p:tav>
                                      </p:tavLst>
                                    </p:anim>
                                    <p:anim calcmode="lin" valueType="num">
                                      <p:cBhvr>
                                        <p:cTn id="23" dur="2000" fill="hold"/>
                                        <p:tgtEl>
                                          <p:spTgt spid="180237"/>
                                        </p:tgtEl>
                                        <p:attrNameLst>
                                          <p:attrName>ppt_h</p:attrName>
                                        </p:attrNameLst>
                                      </p:cBhvr>
                                      <p:tavLst>
                                        <p:tav tm="0">
                                          <p:val>
                                            <p:fltVal val="0"/>
                                          </p:val>
                                        </p:tav>
                                        <p:tav tm="100000">
                                          <p:val>
                                            <p:strVal val="#ppt_h"/>
                                          </p:val>
                                        </p:tav>
                                      </p:tavLst>
                                    </p:anim>
                                    <p:anim calcmode="lin" valueType="num">
                                      <p:cBhvr>
                                        <p:cTn id="24" dur="2000" fill="hold"/>
                                        <p:tgtEl>
                                          <p:spTgt spid="180237"/>
                                        </p:tgtEl>
                                        <p:attrNameLst>
                                          <p:attrName>ppt_w</p:attrName>
                                        </p:attrNameLst>
                                      </p:cBhvr>
                                      <p:tavLst>
                                        <p:tav tm="0">
                                          <p:val>
                                            <p:fltVal val="0"/>
                                          </p:val>
                                        </p:tav>
                                        <p:tav tm="100000">
                                          <p:val>
                                            <p:strVal val="#ppt_w"/>
                                          </p:val>
                                        </p:tav>
                                      </p:tavLst>
                                    </p:anim>
                                  </p:childTnLst>
                                </p:cTn>
                              </p:par>
                            </p:childTnLst>
                          </p:cTn>
                        </p:par>
                        <p:par>
                          <p:cTn id="25" fill="hold">
                            <p:stCondLst>
                              <p:cond delay="6000"/>
                            </p:stCondLst>
                            <p:childTnLst>
                              <p:par>
                                <p:cTn id="26" presetID="35" presetClass="entr" presetSubtype="0" fill="hold" nodeType="afterEffect">
                                  <p:stCondLst>
                                    <p:cond delay="0"/>
                                  </p:stCondLst>
                                  <p:childTnLst>
                                    <p:set>
                                      <p:cBhvr>
                                        <p:cTn id="27" dur="1" fill="hold">
                                          <p:stCondLst>
                                            <p:cond delay="0"/>
                                          </p:stCondLst>
                                        </p:cTn>
                                        <p:tgtEl>
                                          <p:spTgt spid="180242"/>
                                        </p:tgtEl>
                                        <p:attrNameLst>
                                          <p:attrName>style.visibility</p:attrName>
                                        </p:attrNameLst>
                                      </p:cBhvr>
                                      <p:to>
                                        <p:strVal val="visible"/>
                                      </p:to>
                                    </p:set>
                                    <p:animEffect transition="in" filter="fade">
                                      <p:cBhvr>
                                        <p:cTn id="28" dur="2000"/>
                                        <p:tgtEl>
                                          <p:spTgt spid="180242"/>
                                        </p:tgtEl>
                                      </p:cBhvr>
                                    </p:animEffect>
                                    <p:anim calcmode="lin" valueType="num">
                                      <p:cBhvr>
                                        <p:cTn id="29" dur="2000" fill="hold"/>
                                        <p:tgtEl>
                                          <p:spTgt spid="180242"/>
                                        </p:tgtEl>
                                        <p:attrNameLst>
                                          <p:attrName>style.rotation</p:attrName>
                                        </p:attrNameLst>
                                      </p:cBhvr>
                                      <p:tavLst>
                                        <p:tav tm="0">
                                          <p:val>
                                            <p:fltVal val="720"/>
                                          </p:val>
                                        </p:tav>
                                        <p:tav tm="100000">
                                          <p:val>
                                            <p:fltVal val="0"/>
                                          </p:val>
                                        </p:tav>
                                      </p:tavLst>
                                    </p:anim>
                                    <p:anim calcmode="lin" valueType="num">
                                      <p:cBhvr>
                                        <p:cTn id="30" dur="2000" fill="hold"/>
                                        <p:tgtEl>
                                          <p:spTgt spid="180242"/>
                                        </p:tgtEl>
                                        <p:attrNameLst>
                                          <p:attrName>ppt_h</p:attrName>
                                        </p:attrNameLst>
                                      </p:cBhvr>
                                      <p:tavLst>
                                        <p:tav tm="0">
                                          <p:val>
                                            <p:fltVal val="0"/>
                                          </p:val>
                                        </p:tav>
                                        <p:tav tm="100000">
                                          <p:val>
                                            <p:strVal val="#ppt_h"/>
                                          </p:val>
                                        </p:tav>
                                      </p:tavLst>
                                    </p:anim>
                                    <p:anim calcmode="lin" valueType="num">
                                      <p:cBhvr>
                                        <p:cTn id="31" dur="2000" fill="hold"/>
                                        <p:tgtEl>
                                          <p:spTgt spid="18024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8" name="Picture 4" descr="toronto1"/>
          <p:cNvPicPr>
            <a:picLocks noChangeAspect="1" noChangeArrowheads="1"/>
          </p:cNvPicPr>
          <p:nvPr/>
        </p:nvPicPr>
        <p:blipFill>
          <a:blip r:embed="rId2" cstate="print"/>
          <a:srcRect/>
          <a:stretch>
            <a:fillRect/>
          </a:stretch>
        </p:blipFill>
        <p:spPr bwMode="auto">
          <a:xfrm>
            <a:off x="612775" y="2060575"/>
            <a:ext cx="1835150" cy="2447925"/>
          </a:xfrm>
          <a:prstGeom prst="rect">
            <a:avLst/>
          </a:prstGeom>
          <a:noFill/>
          <a:ln w="9525">
            <a:noFill/>
            <a:miter lim="800000"/>
            <a:headEnd/>
            <a:tailEnd/>
          </a:ln>
        </p:spPr>
      </p:pic>
      <p:pic>
        <p:nvPicPr>
          <p:cNvPr id="272389" name="Picture 5" descr="toronto2"/>
          <p:cNvPicPr>
            <a:picLocks noChangeAspect="1" noChangeArrowheads="1"/>
          </p:cNvPicPr>
          <p:nvPr/>
        </p:nvPicPr>
        <p:blipFill>
          <a:blip r:embed="rId3" cstate="print"/>
          <a:srcRect/>
          <a:stretch>
            <a:fillRect/>
          </a:stretch>
        </p:blipFill>
        <p:spPr bwMode="auto">
          <a:xfrm>
            <a:off x="6661150" y="1916113"/>
            <a:ext cx="1847850" cy="2447925"/>
          </a:xfrm>
          <a:prstGeom prst="rect">
            <a:avLst/>
          </a:prstGeom>
          <a:noFill/>
          <a:ln w="9525">
            <a:noFill/>
            <a:miter lim="800000"/>
            <a:headEnd/>
            <a:tailEnd/>
          </a:ln>
        </p:spPr>
      </p:pic>
      <p:sp>
        <p:nvSpPr>
          <p:cNvPr id="20484" name="Rectangle 6"/>
          <p:cNvSpPr>
            <a:spLocks noChangeArrowheads="1"/>
          </p:cNvSpPr>
          <p:nvPr/>
        </p:nvSpPr>
        <p:spPr bwMode="auto">
          <a:xfrm>
            <a:off x="2484438" y="2708275"/>
            <a:ext cx="4103687" cy="1190625"/>
          </a:xfrm>
          <a:prstGeom prst="rect">
            <a:avLst/>
          </a:prstGeom>
          <a:noFill/>
          <a:ln w="9525">
            <a:noFill/>
            <a:miter lim="800000"/>
            <a:headEnd/>
            <a:tailEnd/>
          </a:ln>
        </p:spPr>
        <p:txBody>
          <a:bodyPr anchor="ctr">
            <a:spAutoFit/>
          </a:bodyPr>
          <a:lstStyle/>
          <a:p>
            <a:pPr algn="ctr"/>
            <a:r>
              <a:rPr lang="es-ES"/>
              <a:t>Aislar un elemento del diseño permite determinar su valor individual </a:t>
            </a:r>
            <a:br>
              <a:rPr lang="es-ES"/>
            </a:br>
            <a:r>
              <a:rPr lang="es-ES"/>
              <a:t>y el papel que desempeña en el diseño global.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72388"/>
                                        </p:tgtEl>
                                        <p:attrNameLst>
                                          <p:attrName>style.visibility</p:attrName>
                                        </p:attrNameLst>
                                      </p:cBhvr>
                                      <p:to>
                                        <p:strVal val="visible"/>
                                      </p:to>
                                    </p:set>
                                    <p:anim calcmode="lin" valueType="num">
                                      <p:cBhvr>
                                        <p:cTn id="7" dur="500" fill="hold"/>
                                        <p:tgtEl>
                                          <p:spTgt spid="272388"/>
                                        </p:tgtEl>
                                        <p:attrNameLst>
                                          <p:attrName>ppt_w</p:attrName>
                                        </p:attrNameLst>
                                      </p:cBhvr>
                                      <p:tavLst>
                                        <p:tav tm="0">
                                          <p:val>
                                            <p:fltVal val="0"/>
                                          </p:val>
                                        </p:tav>
                                        <p:tav tm="100000">
                                          <p:val>
                                            <p:strVal val="#ppt_w"/>
                                          </p:val>
                                        </p:tav>
                                      </p:tavLst>
                                    </p:anim>
                                    <p:anim calcmode="lin" valueType="num">
                                      <p:cBhvr>
                                        <p:cTn id="8" dur="500" fill="hold"/>
                                        <p:tgtEl>
                                          <p:spTgt spid="272388"/>
                                        </p:tgtEl>
                                        <p:attrNameLst>
                                          <p:attrName>ppt_h</p:attrName>
                                        </p:attrNameLst>
                                      </p:cBhvr>
                                      <p:tavLst>
                                        <p:tav tm="0">
                                          <p:val>
                                            <p:fltVal val="0"/>
                                          </p:val>
                                        </p:tav>
                                        <p:tav tm="100000">
                                          <p:val>
                                            <p:strVal val="#ppt_h"/>
                                          </p:val>
                                        </p:tav>
                                      </p:tavLst>
                                    </p:anim>
                                    <p:animEffect transition="in" filter="fade">
                                      <p:cBhvr>
                                        <p:cTn id="9" dur="500"/>
                                        <p:tgtEl>
                                          <p:spTgt spid="272388"/>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2389"/>
                                        </p:tgtEl>
                                        <p:attrNameLst>
                                          <p:attrName>style.visibility</p:attrName>
                                        </p:attrNameLst>
                                      </p:cBhvr>
                                      <p:to>
                                        <p:strVal val="visible"/>
                                      </p:to>
                                    </p:set>
                                    <p:anim calcmode="lin" valueType="num">
                                      <p:cBhvr>
                                        <p:cTn id="13" dur="500" fill="hold"/>
                                        <p:tgtEl>
                                          <p:spTgt spid="272389"/>
                                        </p:tgtEl>
                                        <p:attrNameLst>
                                          <p:attrName>ppt_w</p:attrName>
                                        </p:attrNameLst>
                                      </p:cBhvr>
                                      <p:tavLst>
                                        <p:tav tm="0">
                                          <p:val>
                                            <p:fltVal val="0"/>
                                          </p:val>
                                        </p:tav>
                                        <p:tav tm="100000">
                                          <p:val>
                                            <p:strVal val="#ppt_w"/>
                                          </p:val>
                                        </p:tav>
                                      </p:tavLst>
                                    </p:anim>
                                    <p:anim calcmode="lin" valueType="num">
                                      <p:cBhvr>
                                        <p:cTn id="14" dur="500" fill="hold"/>
                                        <p:tgtEl>
                                          <p:spTgt spid="272389"/>
                                        </p:tgtEl>
                                        <p:attrNameLst>
                                          <p:attrName>ppt_h</p:attrName>
                                        </p:attrNameLst>
                                      </p:cBhvr>
                                      <p:tavLst>
                                        <p:tav tm="0">
                                          <p:val>
                                            <p:fltVal val="0"/>
                                          </p:val>
                                        </p:tav>
                                        <p:tav tm="100000">
                                          <p:val>
                                            <p:strVal val="#ppt_h"/>
                                          </p:val>
                                        </p:tav>
                                      </p:tavLst>
                                    </p:anim>
                                    <p:animEffect transition="in" filter="fade">
                                      <p:cBhvr>
                                        <p:cTn id="15" dur="500"/>
                                        <p:tgtEl>
                                          <p:spTgt spid="272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5724525" y="3068638"/>
            <a:ext cx="2916238" cy="2838450"/>
          </a:xfrm>
          <a:prstGeom prst="rect">
            <a:avLst/>
          </a:prstGeom>
          <a:noFill/>
          <a:ln w="9525">
            <a:noFill/>
            <a:miter lim="800000"/>
            <a:headEnd/>
            <a:tailEnd/>
          </a:ln>
        </p:spPr>
        <p:txBody>
          <a:bodyPr anchor="ctr">
            <a:spAutoFit/>
          </a:bodyPr>
          <a:lstStyle/>
          <a:p>
            <a:pPr algn="ctr"/>
            <a:r>
              <a:rPr lang="es-ES"/>
              <a:t>Para esta página de la revista Rolling Stone, Fred Woodward y Gail Anderson recurrieron a una tipografía elegante y fría, con máximos contrastes entre rasgos finos y gruesos, y rígida modulación vertical, como la Modern Nº 20.</a:t>
            </a:r>
          </a:p>
        </p:txBody>
      </p:sp>
      <p:pic>
        <p:nvPicPr>
          <p:cNvPr id="21507" name="Picture 6" descr="nuevo-16"/>
          <p:cNvPicPr>
            <a:picLocks noChangeAspect="1" noChangeArrowheads="1"/>
          </p:cNvPicPr>
          <p:nvPr>
            <p:ph idx="4294967295"/>
          </p:nvPr>
        </p:nvPicPr>
        <p:blipFill>
          <a:blip r:embed="rId2" cstate="print"/>
          <a:srcRect/>
          <a:stretch>
            <a:fillRect/>
          </a:stretch>
        </p:blipFill>
        <p:spPr>
          <a:xfrm>
            <a:off x="900113" y="692150"/>
            <a:ext cx="4821237" cy="5634038"/>
          </a:xfrm>
          <a:noFill/>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9" name="Rectangle 5"/>
          <p:cNvSpPr>
            <a:spLocks noChangeArrowheads="1"/>
          </p:cNvSpPr>
          <p:nvPr/>
        </p:nvSpPr>
        <p:spPr bwMode="auto">
          <a:xfrm>
            <a:off x="539750" y="1268413"/>
            <a:ext cx="2087563" cy="396875"/>
          </a:xfrm>
          <a:prstGeom prst="rect">
            <a:avLst/>
          </a:prstGeom>
          <a:noFill/>
          <a:ln w="9525">
            <a:noFill/>
            <a:miter lim="800000"/>
            <a:headEnd/>
            <a:tailEnd/>
          </a:ln>
        </p:spPr>
        <p:txBody>
          <a:bodyPr anchor="ctr">
            <a:spAutoFit/>
          </a:bodyPr>
          <a:lstStyle/>
          <a:p>
            <a:pPr algn="ctr"/>
            <a:r>
              <a:rPr lang="es-ES" sz="2000"/>
              <a:t>Este tipo de letra</a:t>
            </a:r>
          </a:p>
        </p:txBody>
      </p:sp>
      <p:pic>
        <p:nvPicPr>
          <p:cNvPr id="129030" name="Picture 6" descr="a_2"/>
          <p:cNvPicPr>
            <a:picLocks noChangeAspect="1" noChangeArrowheads="1"/>
          </p:cNvPicPr>
          <p:nvPr/>
        </p:nvPicPr>
        <p:blipFill>
          <a:blip r:embed="rId2" cstate="print"/>
          <a:srcRect/>
          <a:stretch>
            <a:fillRect/>
          </a:stretch>
        </p:blipFill>
        <p:spPr bwMode="auto">
          <a:xfrm>
            <a:off x="2700338" y="1196975"/>
            <a:ext cx="428625" cy="447675"/>
          </a:xfrm>
          <a:prstGeom prst="rect">
            <a:avLst/>
          </a:prstGeom>
          <a:noFill/>
          <a:ln w="9525">
            <a:noFill/>
            <a:miter lim="800000"/>
            <a:headEnd/>
            <a:tailEnd/>
          </a:ln>
        </p:spPr>
      </p:pic>
      <p:pic>
        <p:nvPicPr>
          <p:cNvPr id="129031" name="Picture 7" descr="a_3"/>
          <p:cNvPicPr>
            <a:picLocks noChangeAspect="1" noChangeArrowheads="1"/>
          </p:cNvPicPr>
          <p:nvPr/>
        </p:nvPicPr>
        <p:blipFill>
          <a:blip r:embed="rId3" cstate="print"/>
          <a:srcRect/>
          <a:stretch>
            <a:fillRect/>
          </a:stretch>
        </p:blipFill>
        <p:spPr bwMode="auto">
          <a:xfrm>
            <a:off x="6011863" y="1196975"/>
            <a:ext cx="428625" cy="447675"/>
          </a:xfrm>
          <a:prstGeom prst="rect">
            <a:avLst/>
          </a:prstGeom>
          <a:noFill/>
          <a:ln w="9525">
            <a:noFill/>
            <a:miter lim="800000"/>
            <a:headEnd/>
            <a:tailEnd/>
          </a:ln>
        </p:spPr>
      </p:pic>
      <p:pic>
        <p:nvPicPr>
          <p:cNvPr id="129032" name="Picture 8" descr="a_4"/>
          <p:cNvPicPr>
            <a:picLocks noChangeAspect="1" noChangeArrowheads="1"/>
          </p:cNvPicPr>
          <p:nvPr/>
        </p:nvPicPr>
        <p:blipFill>
          <a:blip r:embed="rId4" cstate="print"/>
          <a:srcRect/>
          <a:stretch>
            <a:fillRect/>
          </a:stretch>
        </p:blipFill>
        <p:spPr bwMode="auto">
          <a:xfrm>
            <a:off x="2051050" y="1773238"/>
            <a:ext cx="428625" cy="447675"/>
          </a:xfrm>
          <a:prstGeom prst="rect">
            <a:avLst/>
          </a:prstGeom>
          <a:noFill/>
          <a:ln w="9525">
            <a:noFill/>
            <a:miter lim="800000"/>
            <a:headEnd/>
            <a:tailEnd/>
          </a:ln>
        </p:spPr>
      </p:pic>
      <p:pic>
        <p:nvPicPr>
          <p:cNvPr id="129033" name="Picture 9" descr="a_5"/>
          <p:cNvPicPr>
            <a:picLocks noChangeAspect="1" noChangeArrowheads="1"/>
          </p:cNvPicPr>
          <p:nvPr/>
        </p:nvPicPr>
        <p:blipFill>
          <a:blip r:embed="rId5" cstate="print"/>
          <a:srcRect/>
          <a:stretch>
            <a:fillRect/>
          </a:stretch>
        </p:blipFill>
        <p:spPr bwMode="auto">
          <a:xfrm>
            <a:off x="3779838" y="1773238"/>
            <a:ext cx="428625" cy="447675"/>
          </a:xfrm>
          <a:prstGeom prst="rect">
            <a:avLst/>
          </a:prstGeom>
          <a:noFill/>
          <a:ln w="9525">
            <a:noFill/>
            <a:miter lim="800000"/>
            <a:headEnd/>
            <a:tailEnd/>
          </a:ln>
        </p:spPr>
      </p:pic>
      <p:pic>
        <p:nvPicPr>
          <p:cNvPr id="129034" name="Picture 10" descr="a_6"/>
          <p:cNvPicPr>
            <a:picLocks noChangeAspect="1" noChangeArrowheads="1"/>
          </p:cNvPicPr>
          <p:nvPr/>
        </p:nvPicPr>
        <p:blipFill>
          <a:blip r:embed="rId6" cstate="print"/>
          <a:srcRect/>
          <a:stretch>
            <a:fillRect/>
          </a:stretch>
        </p:blipFill>
        <p:spPr bwMode="auto">
          <a:xfrm>
            <a:off x="5219700" y="1773238"/>
            <a:ext cx="428625" cy="447675"/>
          </a:xfrm>
          <a:prstGeom prst="rect">
            <a:avLst/>
          </a:prstGeom>
          <a:noFill/>
          <a:ln w="9525">
            <a:noFill/>
            <a:miter lim="800000"/>
            <a:headEnd/>
            <a:tailEnd/>
          </a:ln>
        </p:spPr>
      </p:pic>
      <p:pic>
        <p:nvPicPr>
          <p:cNvPr id="129035" name="Picture 11" descr="a_1"/>
          <p:cNvPicPr>
            <a:picLocks noChangeAspect="1" noChangeArrowheads="1"/>
          </p:cNvPicPr>
          <p:nvPr/>
        </p:nvPicPr>
        <p:blipFill>
          <a:blip r:embed="rId7" cstate="print"/>
          <a:srcRect/>
          <a:stretch>
            <a:fillRect/>
          </a:stretch>
        </p:blipFill>
        <p:spPr bwMode="auto">
          <a:xfrm>
            <a:off x="7667625" y="1196975"/>
            <a:ext cx="428625" cy="447675"/>
          </a:xfrm>
          <a:prstGeom prst="rect">
            <a:avLst/>
          </a:prstGeom>
          <a:noFill/>
          <a:ln w="9525">
            <a:noFill/>
            <a:miter lim="800000"/>
            <a:headEnd/>
            <a:tailEnd/>
          </a:ln>
        </p:spPr>
      </p:pic>
      <p:pic>
        <p:nvPicPr>
          <p:cNvPr id="129037" name="Picture 13" descr="a_times"/>
          <p:cNvPicPr>
            <a:picLocks noChangeAspect="1" noChangeArrowheads="1"/>
          </p:cNvPicPr>
          <p:nvPr/>
        </p:nvPicPr>
        <p:blipFill>
          <a:blip r:embed="rId8" cstate="print"/>
          <a:srcRect/>
          <a:stretch>
            <a:fillRect/>
          </a:stretch>
        </p:blipFill>
        <p:spPr bwMode="auto">
          <a:xfrm>
            <a:off x="4211638" y="3716338"/>
            <a:ext cx="958850" cy="1017587"/>
          </a:xfrm>
          <a:prstGeom prst="rect">
            <a:avLst/>
          </a:prstGeom>
          <a:noFill/>
          <a:ln w="9525">
            <a:noFill/>
            <a:miter lim="800000"/>
            <a:headEnd/>
            <a:tailEnd/>
          </a:ln>
        </p:spPr>
      </p:pic>
      <p:sp>
        <p:nvSpPr>
          <p:cNvPr id="129048" name="Rectangle 24"/>
          <p:cNvSpPr>
            <a:spLocks noChangeArrowheads="1"/>
          </p:cNvSpPr>
          <p:nvPr/>
        </p:nvSpPr>
        <p:spPr bwMode="auto">
          <a:xfrm>
            <a:off x="3132138" y="1196975"/>
            <a:ext cx="2879725" cy="396875"/>
          </a:xfrm>
          <a:prstGeom prst="rect">
            <a:avLst/>
          </a:prstGeom>
          <a:noFill/>
          <a:ln w="9525">
            <a:noFill/>
            <a:miter lim="800000"/>
            <a:headEnd/>
            <a:tailEnd/>
          </a:ln>
        </p:spPr>
        <p:txBody>
          <a:bodyPr anchor="ctr">
            <a:spAutoFit/>
          </a:bodyPr>
          <a:lstStyle/>
          <a:p>
            <a:r>
              <a:rPr lang="es-ES" sz="2000"/>
              <a:t>y este otro tipo de letra  </a:t>
            </a:r>
          </a:p>
        </p:txBody>
      </p:sp>
      <p:sp>
        <p:nvSpPr>
          <p:cNvPr id="129049" name="Rectangle 25"/>
          <p:cNvSpPr>
            <a:spLocks noChangeArrowheads="1"/>
          </p:cNvSpPr>
          <p:nvPr/>
        </p:nvSpPr>
        <p:spPr bwMode="auto">
          <a:xfrm>
            <a:off x="6659563" y="1196975"/>
            <a:ext cx="1008062" cy="396875"/>
          </a:xfrm>
          <a:prstGeom prst="rect">
            <a:avLst/>
          </a:prstGeom>
          <a:noFill/>
          <a:ln w="9525">
            <a:noFill/>
            <a:miter lim="800000"/>
            <a:headEnd/>
            <a:tailEnd/>
          </a:ln>
        </p:spPr>
        <p:txBody>
          <a:bodyPr anchor="ctr">
            <a:spAutoFit/>
          </a:bodyPr>
          <a:lstStyle/>
          <a:p>
            <a:r>
              <a:rPr lang="es-ES" sz="2000"/>
              <a:t>y este:</a:t>
            </a:r>
          </a:p>
        </p:txBody>
      </p:sp>
      <p:sp>
        <p:nvSpPr>
          <p:cNvPr id="129050" name="Rectangle 26"/>
          <p:cNvSpPr>
            <a:spLocks noChangeArrowheads="1"/>
          </p:cNvSpPr>
          <p:nvPr/>
        </p:nvSpPr>
        <p:spPr bwMode="auto">
          <a:xfrm>
            <a:off x="539750" y="1844675"/>
            <a:ext cx="1511300" cy="396875"/>
          </a:xfrm>
          <a:prstGeom prst="rect">
            <a:avLst/>
          </a:prstGeom>
          <a:noFill/>
          <a:ln w="9525">
            <a:noFill/>
            <a:miter lim="800000"/>
            <a:headEnd/>
            <a:tailEnd/>
          </a:ln>
        </p:spPr>
        <p:txBody>
          <a:bodyPr anchor="ctr">
            <a:spAutoFit/>
          </a:bodyPr>
          <a:lstStyle/>
          <a:p>
            <a:r>
              <a:rPr lang="es-ES" sz="2000"/>
              <a:t>y este otro:</a:t>
            </a:r>
          </a:p>
        </p:txBody>
      </p:sp>
      <p:sp>
        <p:nvSpPr>
          <p:cNvPr id="129051" name="Rectangle 27"/>
          <p:cNvSpPr>
            <a:spLocks noChangeArrowheads="1"/>
          </p:cNvSpPr>
          <p:nvPr/>
        </p:nvSpPr>
        <p:spPr bwMode="auto">
          <a:xfrm>
            <a:off x="2700338" y="1844675"/>
            <a:ext cx="1150937" cy="396875"/>
          </a:xfrm>
          <a:prstGeom prst="rect">
            <a:avLst/>
          </a:prstGeom>
          <a:noFill/>
          <a:ln w="9525">
            <a:noFill/>
            <a:miter lim="800000"/>
            <a:headEnd/>
            <a:tailEnd/>
          </a:ln>
        </p:spPr>
        <p:txBody>
          <a:bodyPr anchor="ctr">
            <a:spAutoFit/>
          </a:bodyPr>
          <a:lstStyle/>
          <a:p>
            <a:r>
              <a:rPr lang="es-ES" sz="2000"/>
              <a:t>o este:</a:t>
            </a:r>
          </a:p>
        </p:txBody>
      </p:sp>
      <p:sp>
        <p:nvSpPr>
          <p:cNvPr id="129052" name="Rectangle 28"/>
          <p:cNvSpPr>
            <a:spLocks noChangeArrowheads="1"/>
          </p:cNvSpPr>
          <p:nvPr/>
        </p:nvSpPr>
        <p:spPr bwMode="auto">
          <a:xfrm>
            <a:off x="4427538" y="1844675"/>
            <a:ext cx="1150937" cy="396875"/>
          </a:xfrm>
          <a:prstGeom prst="rect">
            <a:avLst/>
          </a:prstGeom>
          <a:noFill/>
          <a:ln w="9525">
            <a:noFill/>
            <a:miter lim="800000"/>
            <a:headEnd/>
            <a:tailEnd/>
          </a:ln>
        </p:spPr>
        <p:txBody>
          <a:bodyPr anchor="ctr">
            <a:spAutoFit/>
          </a:bodyPr>
          <a:lstStyle/>
          <a:p>
            <a:r>
              <a:rPr lang="es-ES" sz="2000"/>
              <a:t>este:</a:t>
            </a:r>
          </a:p>
        </p:txBody>
      </p:sp>
      <p:sp>
        <p:nvSpPr>
          <p:cNvPr id="129053" name="Rectangle 29"/>
          <p:cNvSpPr>
            <a:spLocks noChangeArrowheads="1"/>
          </p:cNvSpPr>
          <p:nvPr/>
        </p:nvSpPr>
        <p:spPr bwMode="auto">
          <a:xfrm>
            <a:off x="539750" y="2349500"/>
            <a:ext cx="7416800" cy="1006475"/>
          </a:xfrm>
          <a:prstGeom prst="rect">
            <a:avLst/>
          </a:prstGeom>
          <a:noFill/>
          <a:ln w="9525">
            <a:noFill/>
            <a:miter lim="800000"/>
            <a:headEnd/>
            <a:tailEnd/>
          </a:ln>
        </p:spPr>
        <p:txBody>
          <a:bodyPr anchor="ctr">
            <a:spAutoFit/>
          </a:bodyPr>
          <a:lstStyle/>
          <a:p>
            <a:r>
              <a:rPr lang="es-ES" sz="2000"/>
              <a:t>todos los tipos de letra </a:t>
            </a:r>
            <a:r>
              <a:rPr lang="es-ES" sz="2000" b="1"/>
              <a:t>A</a:t>
            </a:r>
            <a:r>
              <a:rPr lang="es-ES" sz="2000"/>
              <a:t> que conoces o puedas conocer:.... </a:t>
            </a:r>
          </a:p>
          <a:p>
            <a:r>
              <a:rPr lang="es-ES" sz="2000"/>
              <a:t>sea en mayúscula o en minúscula, sean tipos finos o negros, redondos o cursivos, provienen de este tipo:</a:t>
            </a:r>
          </a:p>
        </p:txBody>
      </p:sp>
      <p:sp>
        <p:nvSpPr>
          <p:cNvPr id="129054" name="Rectangle 30"/>
          <p:cNvSpPr>
            <a:spLocks noChangeArrowheads="1"/>
          </p:cNvSpPr>
          <p:nvPr/>
        </p:nvSpPr>
        <p:spPr bwMode="auto">
          <a:xfrm>
            <a:off x="1187450" y="5084763"/>
            <a:ext cx="6913563" cy="915987"/>
          </a:xfrm>
          <a:prstGeom prst="rect">
            <a:avLst/>
          </a:prstGeom>
          <a:noFill/>
          <a:ln w="9525">
            <a:noFill/>
            <a:miter lim="800000"/>
            <a:headEnd/>
            <a:tailEnd/>
          </a:ln>
        </p:spPr>
        <p:txBody>
          <a:bodyPr>
            <a:spAutoFit/>
          </a:bodyPr>
          <a:lstStyle/>
          <a:p>
            <a:pPr algn="ctr"/>
            <a:r>
              <a:rPr lang="es-ES"/>
              <a:t>Letra A, tipo Romano clásico, inspirado en</a:t>
            </a:r>
            <a:br>
              <a:rPr lang="es-ES"/>
            </a:br>
            <a:r>
              <a:rPr lang="es-ES"/>
              <a:t>el texto grabado sobre piedra, en la columna</a:t>
            </a:r>
            <a:br>
              <a:rPr lang="es-ES"/>
            </a:br>
            <a:r>
              <a:rPr lang="es-ES"/>
              <a:t>erigida en Roma por el Emperador Trajano (fines de siglo 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129029"/>
                                        </p:tgtEl>
                                        <p:attrNameLst>
                                          <p:attrName>style.visibility</p:attrName>
                                        </p:attrNameLst>
                                      </p:cBhvr>
                                      <p:to>
                                        <p:strVal val="visible"/>
                                      </p:to>
                                    </p:set>
                                    <p:anim calcmode="lin" valueType="num">
                                      <p:cBhvr>
                                        <p:cTn id="7" dur="500" fill="hold"/>
                                        <p:tgtEl>
                                          <p:spTgt spid="129029"/>
                                        </p:tgtEl>
                                        <p:attrNameLst>
                                          <p:attrName>ppt_w</p:attrName>
                                        </p:attrNameLst>
                                      </p:cBhvr>
                                      <p:tavLst>
                                        <p:tav tm="0">
                                          <p:val>
                                            <p:fltVal val="0"/>
                                          </p:val>
                                        </p:tav>
                                        <p:tav tm="100000">
                                          <p:val>
                                            <p:strVal val="#ppt_w"/>
                                          </p:val>
                                        </p:tav>
                                      </p:tavLst>
                                    </p:anim>
                                    <p:anim calcmode="lin" valueType="num">
                                      <p:cBhvr>
                                        <p:cTn id="8" dur="500" fill="hold"/>
                                        <p:tgtEl>
                                          <p:spTgt spid="129029"/>
                                        </p:tgtEl>
                                        <p:attrNameLst>
                                          <p:attrName>ppt_h</p:attrName>
                                        </p:attrNameLst>
                                      </p:cBhvr>
                                      <p:tavLst>
                                        <p:tav tm="0">
                                          <p:val>
                                            <p:fltVal val="0"/>
                                          </p:val>
                                        </p:tav>
                                        <p:tav tm="100000">
                                          <p:val>
                                            <p:strVal val="#ppt_h"/>
                                          </p:val>
                                        </p:tav>
                                      </p:tavLst>
                                    </p:anim>
                                    <p:animEffect transition="in" filter="fade">
                                      <p:cBhvr>
                                        <p:cTn id="9" dur="500"/>
                                        <p:tgtEl>
                                          <p:spTgt spid="129029"/>
                                        </p:tgtEl>
                                      </p:cBhvr>
                                    </p:animEffect>
                                  </p:childTnLst>
                                </p:cTn>
                              </p:par>
                            </p:childTnLst>
                          </p:cTn>
                        </p:par>
                        <p:par>
                          <p:cTn id="10" fill="hold">
                            <p:stCondLst>
                              <p:cond delay="12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129030"/>
                                        </p:tgtEl>
                                        <p:attrNameLst>
                                          <p:attrName>style.visibility</p:attrName>
                                        </p:attrNameLst>
                                      </p:cBhvr>
                                      <p:to>
                                        <p:strVal val="visible"/>
                                      </p:to>
                                    </p:set>
                                    <p:anim calcmode="lin" valueType="num">
                                      <p:cBhvr>
                                        <p:cTn id="13" dur="500" fill="hold"/>
                                        <p:tgtEl>
                                          <p:spTgt spid="129030"/>
                                        </p:tgtEl>
                                        <p:attrNameLst>
                                          <p:attrName>ppt_w</p:attrName>
                                        </p:attrNameLst>
                                      </p:cBhvr>
                                      <p:tavLst>
                                        <p:tav tm="0">
                                          <p:val>
                                            <p:fltVal val="0"/>
                                          </p:val>
                                        </p:tav>
                                        <p:tav tm="100000">
                                          <p:val>
                                            <p:strVal val="#ppt_w"/>
                                          </p:val>
                                        </p:tav>
                                      </p:tavLst>
                                    </p:anim>
                                    <p:anim calcmode="lin" valueType="num">
                                      <p:cBhvr>
                                        <p:cTn id="14" dur="500" fill="hold"/>
                                        <p:tgtEl>
                                          <p:spTgt spid="129030"/>
                                        </p:tgtEl>
                                        <p:attrNameLst>
                                          <p:attrName>ppt_h</p:attrName>
                                        </p:attrNameLst>
                                      </p:cBhvr>
                                      <p:tavLst>
                                        <p:tav tm="0">
                                          <p:val>
                                            <p:fltVal val="0"/>
                                          </p:val>
                                        </p:tav>
                                        <p:tav tm="100000">
                                          <p:val>
                                            <p:strVal val="#ppt_h"/>
                                          </p:val>
                                        </p:tav>
                                      </p:tavLst>
                                    </p:anim>
                                    <p:anim calcmode="lin" valueType="num">
                                      <p:cBhvr>
                                        <p:cTn id="15" dur="500" fill="hold"/>
                                        <p:tgtEl>
                                          <p:spTgt spid="129030"/>
                                        </p:tgtEl>
                                        <p:attrNameLst>
                                          <p:attrName>style.rotation</p:attrName>
                                        </p:attrNameLst>
                                      </p:cBhvr>
                                      <p:tavLst>
                                        <p:tav tm="0">
                                          <p:val>
                                            <p:fltVal val="90"/>
                                          </p:val>
                                        </p:tav>
                                        <p:tav tm="100000">
                                          <p:val>
                                            <p:fltVal val="0"/>
                                          </p:val>
                                        </p:tav>
                                      </p:tavLst>
                                    </p:anim>
                                    <p:animEffect transition="in" filter="fade">
                                      <p:cBhvr>
                                        <p:cTn id="16" dur="500"/>
                                        <p:tgtEl>
                                          <p:spTgt spid="129030"/>
                                        </p:tgtEl>
                                      </p:cBhvr>
                                    </p:animEffect>
                                  </p:childTnLst>
                                </p:cTn>
                              </p:par>
                            </p:childTnLst>
                          </p:cTn>
                        </p:par>
                        <p:par>
                          <p:cTn id="17" fill="hold">
                            <p:stCondLst>
                              <p:cond delay="1700"/>
                            </p:stCondLst>
                            <p:childTnLst>
                              <p:par>
                                <p:cTn id="18" presetID="53" presetClass="entr" presetSubtype="0" fill="hold" grpId="0" nodeType="afterEffect">
                                  <p:stCondLst>
                                    <p:cond delay="0"/>
                                  </p:stCondLst>
                                  <p:iterate type="lt">
                                    <p:tmPct val="10000"/>
                                  </p:iterate>
                                  <p:childTnLst>
                                    <p:set>
                                      <p:cBhvr>
                                        <p:cTn id="19" dur="1" fill="hold">
                                          <p:stCondLst>
                                            <p:cond delay="0"/>
                                          </p:stCondLst>
                                        </p:cTn>
                                        <p:tgtEl>
                                          <p:spTgt spid="129048"/>
                                        </p:tgtEl>
                                        <p:attrNameLst>
                                          <p:attrName>style.visibility</p:attrName>
                                        </p:attrNameLst>
                                      </p:cBhvr>
                                      <p:to>
                                        <p:strVal val="visible"/>
                                      </p:to>
                                    </p:set>
                                    <p:anim calcmode="lin" valueType="num">
                                      <p:cBhvr>
                                        <p:cTn id="20" dur="500" fill="hold"/>
                                        <p:tgtEl>
                                          <p:spTgt spid="129048"/>
                                        </p:tgtEl>
                                        <p:attrNameLst>
                                          <p:attrName>ppt_w</p:attrName>
                                        </p:attrNameLst>
                                      </p:cBhvr>
                                      <p:tavLst>
                                        <p:tav tm="0">
                                          <p:val>
                                            <p:fltVal val="0"/>
                                          </p:val>
                                        </p:tav>
                                        <p:tav tm="100000">
                                          <p:val>
                                            <p:strVal val="#ppt_w"/>
                                          </p:val>
                                        </p:tav>
                                      </p:tavLst>
                                    </p:anim>
                                    <p:anim calcmode="lin" valueType="num">
                                      <p:cBhvr>
                                        <p:cTn id="21" dur="500" fill="hold"/>
                                        <p:tgtEl>
                                          <p:spTgt spid="129048"/>
                                        </p:tgtEl>
                                        <p:attrNameLst>
                                          <p:attrName>ppt_h</p:attrName>
                                        </p:attrNameLst>
                                      </p:cBhvr>
                                      <p:tavLst>
                                        <p:tav tm="0">
                                          <p:val>
                                            <p:fltVal val="0"/>
                                          </p:val>
                                        </p:tav>
                                        <p:tav tm="100000">
                                          <p:val>
                                            <p:strVal val="#ppt_h"/>
                                          </p:val>
                                        </p:tav>
                                      </p:tavLst>
                                    </p:anim>
                                    <p:animEffect transition="in" filter="fade">
                                      <p:cBhvr>
                                        <p:cTn id="22" dur="500"/>
                                        <p:tgtEl>
                                          <p:spTgt spid="129048"/>
                                        </p:tgtEl>
                                      </p:cBhvr>
                                    </p:animEffect>
                                  </p:childTnLst>
                                </p:cTn>
                              </p:par>
                            </p:childTnLst>
                          </p:cTn>
                        </p:par>
                        <p:par>
                          <p:cTn id="23" fill="hold">
                            <p:stCondLst>
                              <p:cond delay="3150"/>
                            </p:stCondLst>
                            <p:childTnLst>
                              <p:par>
                                <p:cTn id="24" presetID="31" presetClass="entr" presetSubtype="0" fill="hold" nodeType="afterEffect">
                                  <p:stCondLst>
                                    <p:cond delay="0"/>
                                  </p:stCondLst>
                                  <p:iterate type="lt">
                                    <p:tmPct val="5000"/>
                                  </p:iterate>
                                  <p:childTnLst>
                                    <p:set>
                                      <p:cBhvr>
                                        <p:cTn id="25" dur="1" fill="hold">
                                          <p:stCondLst>
                                            <p:cond delay="0"/>
                                          </p:stCondLst>
                                        </p:cTn>
                                        <p:tgtEl>
                                          <p:spTgt spid="129031"/>
                                        </p:tgtEl>
                                        <p:attrNameLst>
                                          <p:attrName>style.visibility</p:attrName>
                                        </p:attrNameLst>
                                      </p:cBhvr>
                                      <p:to>
                                        <p:strVal val="visible"/>
                                      </p:to>
                                    </p:set>
                                    <p:anim calcmode="lin" valueType="num">
                                      <p:cBhvr>
                                        <p:cTn id="26" dur="500" fill="hold"/>
                                        <p:tgtEl>
                                          <p:spTgt spid="129031"/>
                                        </p:tgtEl>
                                        <p:attrNameLst>
                                          <p:attrName>ppt_w</p:attrName>
                                        </p:attrNameLst>
                                      </p:cBhvr>
                                      <p:tavLst>
                                        <p:tav tm="0">
                                          <p:val>
                                            <p:fltVal val="0"/>
                                          </p:val>
                                        </p:tav>
                                        <p:tav tm="100000">
                                          <p:val>
                                            <p:strVal val="#ppt_w"/>
                                          </p:val>
                                        </p:tav>
                                      </p:tavLst>
                                    </p:anim>
                                    <p:anim calcmode="lin" valueType="num">
                                      <p:cBhvr>
                                        <p:cTn id="27" dur="500" fill="hold"/>
                                        <p:tgtEl>
                                          <p:spTgt spid="129031"/>
                                        </p:tgtEl>
                                        <p:attrNameLst>
                                          <p:attrName>ppt_h</p:attrName>
                                        </p:attrNameLst>
                                      </p:cBhvr>
                                      <p:tavLst>
                                        <p:tav tm="0">
                                          <p:val>
                                            <p:fltVal val="0"/>
                                          </p:val>
                                        </p:tav>
                                        <p:tav tm="100000">
                                          <p:val>
                                            <p:strVal val="#ppt_h"/>
                                          </p:val>
                                        </p:tav>
                                      </p:tavLst>
                                    </p:anim>
                                    <p:anim calcmode="lin" valueType="num">
                                      <p:cBhvr>
                                        <p:cTn id="28" dur="500" fill="hold"/>
                                        <p:tgtEl>
                                          <p:spTgt spid="129031"/>
                                        </p:tgtEl>
                                        <p:attrNameLst>
                                          <p:attrName>style.rotation</p:attrName>
                                        </p:attrNameLst>
                                      </p:cBhvr>
                                      <p:tavLst>
                                        <p:tav tm="0">
                                          <p:val>
                                            <p:fltVal val="90"/>
                                          </p:val>
                                        </p:tav>
                                        <p:tav tm="100000">
                                          <p:val>
                                            <p:fltVal val="0"/>
                                          </p:val>
                                        </p:tav>
                                      </p:tavLst>
                                    </p:anim>
                                    <p:animEffect transition="in" filter="fade">
                                      <p:cBhvr>
                                        <p:cTn id="29" dur="500"/>
                                        <p:tgtEl>
                                          <p:spTgt spid="129031"/>
                                        </p:tgtEl>
                                      </p:cBhvr>
                                    </p:animEffect>
                                  </p:childTnLst>
                                </p:cTn>
                              </p:par>
                            </p:childTnLst>
                          </p:cTn>
                        </p:par>
                        <p:par>
                          <p:cTn id="30" fill="hold">
                            <p:stCondLst>
                              <p:cond delay="3650"/>
                            </p:stCondLst>
                            <p:childTnLst>
                              <p:par>
                                <p:cTn id="31" presetID="53" presetClass="entr" presetSubtype="0" fill="hold" grpId="0" nodeType="afterEffect">
                                  <p:stCondLst>
                                    <p:cond delay="0"/>
                                  </p:stCondLst>
                                  <p:iterate type="lt">
                                    <p:tmPct val="10000"/>
                                  </p:iterate>
                                  <p:childTnLst>
                                    <p:set>
                                      <p:cBhvr>
                                        <p:cTn id="32" dur="1" fill="hold">
                                          <p:stCondLst>
                                            <p:cond delay="0"/>
                                          </p:stCondLst>
                                        </p:cTn>
                                        <p:tgtEl>
                                          <p:spTgt spid="129049"/>
                                        </p:tgtEl>
                                        <p:attrNameLst>
                                          <p:attrName>style.visibility</p:attrName>
                                        </p:attrNameLst>
                                      </p:cBhvr>
                                      <p:to>
                                        <p:strVal val="visible"/>
                                      </p:to>
                                    </p:set>
                                    <p:anim calcmode="lin" valueType="num">
                                      <p:cBhvr>
                                        <p:cTn id="33" dur="500" fill="hold"/>
                                        <p:tgtEl>
                                          <p:spTgt spid="129049"/>
                                        </p:tgtEl>
                                        <p:attrNameLst>
                                          <p:attrName>ppt_w</p:attrName>
                                        </p:attrNameLst>
                                      </p:cBhvr>
                                      <p:tavLst>
                                        <p:tav tm="0">
                                          <p:val>
                                            <p:fltVal val="0"/>
                                          </p:val>
                                        </p:tav>
                                        <p:tav tm="100000">
                                          <p:val>
                                            <p:strVal val="#ppt_w"/>
                                          </p:val>
                                        </p:tav>
                                      </p:tavLst>
                                    </p:anim>
                                    <p:anim calcmode="lin" valueType="num">
                                      <p:cBhvr>
                                        <p:cTn id="34" dur="500" fill="hold"/>
                                        <p:tgtEl>
                                          <p:spTgt spid="129049"/>
                                        </p:tgtEl>
                                        <p:attrNameLst>
                                          <p:attrName>ppt_h</p:attrName>
                                        </p:attrNameLst>
                                      </p:cBhvr>
                                      <p:tavLst>
                                        <p:tav tm="0">
                                          <p:val>
                                            <p:fltVal val="0"/>
                                          </p:val>
                                        </p:tav>
                                        <p:tav tm="100000">
                                          <p:val>
                                            <p:strVal val="#ppt_h"/>
                                          </p:val>
                                        </p:tav>
                                      </p:tavLst>
                                    </p:anim>
                                    <p:animEffect transition="in" filter="fade">
                                      <p:cBhvr>
                                        <p:cTn id="35" dur="500"/>
                                        <p:tgtEl>
                                          <p:spTgt spid="129049"/>
                                        </p:tgtEl>
                                      </p:cBhvr>
                                    </p:animEffect>
                                  </p:childTnLst>
                                </p:cTn>
                              </p:par>
                            </p:childTnLst>
                          </p:cTn>
                        </p:par>
                        <p:par>
                          <p:cTn id="36" fill="hold">
                            <p:stCondLst>
                              <p:cond delay="4400"/>
                            </p:stCondLst>
                            <p:childTnLst>
                              <p:par>
                                <p:cTn id="37" presetID="31" presetClass="entr" presetSubtype="0" fill="hold" nodeType="afterEffect">
                                  <p:stCondLst>
                                    <p:cond delay="0"/>
                                  </p:stCondLst>
                                  <p:iterate type="lt">
                                    <p:tmPct val="5000"/>
                                  </p:iterate>
                                  <p:childTnLst>
                                    <p:set>
                                      <p:cBhvr>
                                        <p:cTn id="38" dur="1" fill="hold">
                                          <p:stCondLst>
                                            <p:cond delay="0"/>
                                          </p:stCondLst>
                                        </p:cTn>
                                        <p:tgtEl>
                                          <p:spTgt spid="129035"/>
                                        </p:tgtEl>
                                        <p:attrNameLst>
                                          <p:attrName>style.visibility</p:attrName>
                                        </p:attrNameLst>
                                      </p:cBhvr>
                                      <p:to>
                                        <p:strVal val="visible"/>
                                      </p:to>
                                    </p:set>
                                    <p:anim calcmode="lin" valueType="num">
                                      <p:cBhvr>
                                        <p:cTn id="39" dur="500" fill="hold"/>
                                        <p:tgtEl>
                                          <p:spTgt spid="129035"/>
                                        </p:tgtEl>
                                        <p:attrNameLst>
                                          <p:attrName>ppt_w</p:attrName>
                                        </p:attrNameLst>
                                      </p:cBhvr>
                                      <p:tavLst>
                                        <p:tav tm="0">
                                          <p:val>
                                            <p:fltVal val="0"/>
                                          </p:val>
                                        </p:tav>
                                        <p:tav tm="100000">
                                          <p:val>
                                            <p:strVal val="#ppt_w"/>
                                          </p:val>
                                        </p:tav>
                                      </p:tavLst>
                                    </p:anim>
                                    <p:anim calcmode="lin" valueType="num">
                                      <p:cBhvr>
                                        <p:cTn id="40" dur="500" fill="hold"/>
                                        <p:tgtEl>
                                          <p:spTgt spid="129035"/>
                                        </p:tgtEl>
                                        <p:attrNameLst>
                                          <p:attrName>ppt_h</p:attrName>
                                        </p:attrNameLst>
                                      </p:cBhvr>
                                      <p:tavLst>
                                        <p:tav tm="0">
                                          <p:val>
                                            <p:fltVal val="0"/>
                                          </p:val>
                                        </p:tav>
                                        <p:tav tm="100000">
                                          <p:val>
                                            <p:strVal val="#ppt_h"/>
                                          </p:val>
                                        </p:tav>
                                      </p:tavLst>
                                    </p:anim>
                                    <p:anim calcmode="lin" valueType="num">
                                      <p:cBhvr>
                                        <p:cTn id="41" dur="500" fill="hold"/>
                                        <p:tgtEl>
                                          <p:spTgt spid="129035"/>
                                        </p:tgtEl>
                                        <p:attrNameLst>
                                          <p:attrName>style.rotation</p:attrName>
                                        </p:attrNameLst>
                                      </p:cBhvr>
                                      <p:tavLst>
                                        <p:tav tm="0">
                                          <p:val>
                                            <p:fltVal val="90"/>
                                          </p:val>
                                        </p:tav>
                                        <p:tav tm="100000">
                                          <p:val>
                                            <p:fltVal val="0"/>
                                          </p:val>
                                        </p:tav>
                                      </p:tavLst>
                                    </p:anim>
                                    <p:animEffect transition="in" filter="fade">
                                      <p:cBhvr>
                                        <p:cTn id="42" dur="500"/>
                                        <p:tgtEl>
                                          <p:spTgt spid="129035"/>
                                        </p:tgtEl>
                                      </p:cBhvr>
                                    </p:animEffect>
                                  </p:childTnLst>
                                </p:cTn>
                              </p:par>
                            </p:childTnLst>
                          </p:cTn>
                        </p:par>
                        <p:par>
                          <p:cTn id="43" fill="hold">
                            <p:stCondLst>
                              <p:cond delay="4900"/>
                            </p:stCondLst>
                            <p:childTnLst>
                              <p:par>
                                <p:cTn id="44" presetID="53" presetClass="entr" presetSubtype="0" fill="hold" grpId="0" nodeType="afterEffect">
                                  <p:stCondLst>
                                    <p:cond delay="0"/>
                                  </p:stCondLst>
                                  <p:iterate type="lt">
                                    <p:tmPct val="10000"/>
                                  </p:iterate>
                                  <p:childTnLst>
                                    <p:set>
                                      <p:cBhvr>
                                        <p:cTn id="45" dur="1" fill="hold">
                                          <p:stCondLst>
                                            <p:cond delay="0"/>
                                          </p:stCondLst>
                                        </p:cTn>
                                        <p:tgtEl>
                                          <p:spTgt spid="129050"/>
                                        </p:tgtEl>
                                        <p:attrNameLst>
                                          <p:attrName>style.visibility</p:attrName>
                                        </p:attrNameLst>
                                      </p:cBhvr>
                                      <p:to>
                                        <p:strVal val="visible"/>
                                      </p:to>
                                    </p:set>
                                    <p:anim calcmode="lin" valueType="num">
                                      <p:cBhvr>
                                        <p:cTn id="46" dur="500" fill="hold"/>
                                        <p:tgtEl>
                                          <p:spTgt spid="129050"/>
                                        </p:tgtEl>
                                        <p:attrNameLst>
                                          <p:attrName>ppt_w</p:attrName>
                                        </p:attrNameLst>
                                      </p:cBhvr>
                                      <p:tavLst>
                                        <p:tav tm="0">
                                          <p:val>
                                            <p:fltVal val="0"/>
                                          </p:val>
                                        </p:tav>
                                        <p:tav tm="100000">
                                          <p:val>
                                            <p:strVal val="#ppt_w"/>
                                          </p:val>
                                        </p:tav>
                                      </p:tavLst>
                                    </p:anim>
                                    <p:anim calcmode="lin" valueType="num">
                                      <p:cBhvr>
                                        <p:cTn id="47" dur="500" fill="hold"/>
                                        <p:tgtEl>
                                          <p:spTgt spid="129050"/>
                                        </p:tgtEl>
                                        <p:attrNameLst>
                                          <p:attrName>ppt_h</p:attrName>
                                        </p:attrNameLst>
                                      </p:cBhvr>
                                      <p:tavLst>
                                        <p:tav tm="0">
                                          <p:val>
                                            <p:fltVal val="0"/>
                                          </p:val>
                                        </p:tav>
                                        <p:tav tm="100000">
                                          <p:val>
                                            <p:strVal val="#ppt_h"/>
                                          </p:val>
                                        </p:tav>
                                      </p:tavLst>
                                    </p:anim>
                                    <p:animEffect transition="in" filter="fade">
                                      <p:cBhvr>
                                        <p:cTn id="48" dur="500"/>
                                        <p:tgtEl>
                                          <p:spTgt spid="129050"/>
                                        </p:tgtEl>
                                      </p:cBhvr>
                                    </p:animEffect>
                                  </p:childTnLst>
                                </p:cTn>
                              </p:par>
                            </p:childTnLst>
                          </p:cTn>
                        </p:par>
                        <p:par>
                          <p:cTn id="49" fill="hold">
                            <p:stCondLst>
                              <p:cond delay="5850"/>
                            </p:stCondLst>
                            <p:childTnLst>
                              <p:par>
                                <p:cTn id="50" presetID="31" presetClass="entr" presetSubtype="0" fill="hold" nodeType="afterEffect">
                                  <p:stCondLst>
                                    <p:cond delay="0"/>
                                  </p:stCondLst>
                                  <p:iterate type="lt">
                                    <p:tmPct val="5000"/>
                                  </p:iterate>
                                  <p:childTnLst>
                                    <p:set>
                                      <p:cBhvr>
                                        <p:cTn id="51" dur="1" fill="hold">
                                          <p:stCondLst>
                                            <p:cond delay="0"/>
                                          </p:stCondLst>
                                        </p:cTn>
                                        <p:tgtEl>
                                          <p:spTgt spid="129032"/>
                                        </p:tgtEl>
                                        <p:attrNameLst>
                                          <p:attrName>style.visibility</p:attrName>
                                        </p:attrNameLst>
                                      </p:cBhvr>
                                      <p:to>
                                        <p:strVal val="visible"/>
                                      </p:to>
                                    </p:set>
                                    <p:anim calcmode="lin" valueType="num">
                                      <p:cBhvr>
                                        <p:cTn id="52" dur="500" fill="hold"/>
                                        <p:tgtEl>
                                          <p:spTgt spid="129032"/>
                                        </p:tgtEl>
                                        <p:attrNameLst>
                                          <p:attrName>ppt_w</p:attrName>
                                        </p:attrNameLst>
                                      </p:cBhvr>
                                      <p:tavLst>
                                        <p:tav tm="0">
                                          <p:val>
                                            <p:fltVal val="0"/>
                                          </p:val>
                                        </p:tav>
                                        <p:tav tm="100000">
                                          <p:val>
                                            <p:strVal val="#ppt_w"/>
                                          </p:val>
                                        </p:tav>
                                      </p:tavLst>
                                    </p:anim>
                                    <p:anim calcmode="lin" valueType="num">
                                      <p:cBhvr>
                                        <p:cTn id="53" dur="500" fill="hold"/>
                                        <p:tgtEl>
                                          <p:spTgt spid="129032"/>
                                        </p:tgtEl>
                                        <p:attrNameLst>
                                          <p:attrName>ppt_h</p:attrName>
                                        </p:attrNameLst>
                                      </p:cBhvr>
                                      <p:tavLst>
                                        <p:tav tm="0">
                                          <p:val>
                                            <p:fltVal val="0"/>
                                          </p:val>
                                        </p:tav>
                                        <p:tav tm="100000">
                                          <p:val>
                                            <p:strVal val="#ppt_h"/>
                                          </p:val>
                                        </p:tav>
                                      </p:tavLst>
                                    </p:anim>
                                    <p:anim calcmode="lin" valueType="num">
                                      <p:cBhvr>
                                        <p:cTn id="54" dur="500" fill="hold"/>
                                        <p:tgtEl>
                                          <p:spTgt spid="129032"/>
                                        </p:tgtEl>
                                        <p:attrNameLst>
                                          <p:attrName>style.rotation</p:attrName>
                                        </p:attrNameLst>
                                      </p:cBhvr>
                                      <p:tavLst>
                                        <p:tav tm="0">
                                          <p:val>
                                            <p:fltVal val="90"/>
                                          </p:val>
                                        </p:tav>
                                        <p:tav tm="100000">
                                          <p:val>
                                            <p:fltVal val="0"/>
                                          </p:val>
                                        </p:tav>
                                      </p:tavLst>
                                    </p:anim>
                                    <p:animEffect transition="in" filter="fade">
                                      <p:cBhvr>
                                        <p:cTn id="55" dur="500"/>
                                        <p:tgtEl>
                                          <p:spTgt spid="129032"/>
                                        </p:tgtEl>
                                      </p:cBhvr>
                                    </p:animEffect>
                                  </p:childTnLst>
                                </p:cTn>
                              </p:par>
                            </p:childTnLst>
                          </p:cTn>
                        </p:par>
                        <p:par>
                          <p:cTn id="56" fill="hold">
                            <p:stCondLst>
                              <p:cond delay="6350"/>
                            </p:stCondLst>
                            <p:childTnLst>
                              <p:par>
                                <p:cTn id="57" presetID="53" presetClass="entr" presetSubtype="0" fill="hold" grpId="0" nodeType="afterEffect">
                                  <p:stCondLst>
                                    <p:cond delay="0"/>
                                  </p:stCondLst>
                                  <p:iterate type="lt">
                                    <p:tmPct val="10000"/>
                                  </p:iterate>
                                  <p:childTnLst>
                                    <p:set>
                                      <p:cBhvr>
                                        <p:cTn id="58" dur="1" fill="hold">
                                          <p:stCondLst>
                                            <p:cond delay="0"/>
                                          </p:stCondLst>
                                        </p:cTn>
                                        <p:tgtEl>
                                          <p:spTgt spid="129051"/>
                                        </p:tgtEl>
                                        <p:attrNameLst>
                                          <p:attrName>style.visibility</p:attrName>
                                        </p:attrNameLst>
                                      </p:cBhvr>
                                      <p:to>
                                        <p:strVal val="visible"/>
                                      </p:to>
                                    </p:set>
                                    <p:anim calcmode="lin" valueType="num">
                                      <p:cBhvr>
                                        <p:cTn id="59" dur="500" fill="hold"/>
                                        <p:tgtEl>
                                          <p:spTgt spid="129051"/>
                                        </p:tgtEl>
                                        <p:attrNameLst>
                                          <p:attrName>ppt_w</p:attrName>
                                        </p:attrNameLst>
                                      </p:cBhvr>
                                      <p:tavLst>
                                        <p:tav tm="0">
                                          <p:val>
                                            <p:fltVal val="0"/>
                                          </p:val>
                                        </p:tav>
                                        <p:tav tm="100000">
                                          <p:val>
                                            <p:strVal val="#ppt_w"/>
                                          </p:val>
                                        </p:tav>
                                      </p:tavLst>
                                    </p:anim>
                                    <p:anim calcmode="lin" valueType="num">
                                      <p:cBhvr>
                                        <p:cTn id="60" dur="500" fill="hold"/>
                                        <p:tgtEl>
                                          <p:spTgt spid="129051"/>
                                        </p:tgtEl>
                                        <p:attrNameLst>
                                          <p:attrName>ppt_h</p:attrName>
                                        </p:attrNameLst>
                                      </p:cBhvr>
                                      <p:tavLst>
                                        <p:tav tm="0">
                                          <p:val>
                                            <p:fltVal val="0"/>
                                          </p:val>
                                        </p:tav>
                                        <p:tav tm="100000">
                                          <p:val>
                                            <p:strVal val="#ppt_h"/>
                                          </p:val>
                                        </p:tav>
                                      </p:tavLst>
                                    </p:anim>
                                    <p:animEffect transition="in" filter="fade">
                                      <p:cBhvr>
                                        <p:cTn id="61" dur="500"/>
                                        <p:tgtEl>
                                          <p:spTgt spid="129051"/>
                                        </p:tgtEl>
                                      </p:cBhvr>
                                    </p:animEffect>
                                  </p:childTnLst>
                                </p:cTn>
                              </p:par>
                            </p:childTnLst>
                          </p:cTn>
                        </p:par>
                        <p:par>
                          <p:cTn id="62" fill="hold">
                            <p:stCondLst>
                              <p:cond delay="7100"/>
                            </p:stCondLst>
                            <p:childTnLst>
                              <p:par>
                                <p:cTn id="63" presetID="31" presetClass="entr" presetSubtype="0" fill="hold" nodeType="afterEffect">
                                  <p:stCondLst>
                                    <p:cond delay="0"/>
                                  </p:stCondLst>
                                  <p:iterate type="lt">
                                    <p:tmPct val="5000"/>
                                  </p:iterate>
                                  <p:childTnLst>
                                    <p:set>
                                      <p:cBhvr>
                                        <p:cTn id="64" dur="1" fill="hold">
                                          <p:stCondLst>
                                            <p:cond delay="0"/>
                                          </p:stCondLst>
                                        </p:cTn>
                                        <p:tgtEl>
                                          <p:spTgt spid="129033"/>
                                        </p:tgtEl>
                                        <p:attrNameLst>
                                          <p:attrName>style.visibility</p:attrName>
                                        </p:attrNameLst>
                                      </p:cBhvr>
                                      <p:to>
                                        <p:strVal val="visible"/>
                                      </p:to>
                                    </p:set>
                                    <p:anim calcmode="lin" valueType="num">
                                      <p:cBhvr>
                                        <p:cTn id="65" dur="500" fill="hold"/>
                                        <p:tgtEl>
                                          <p:spTgt spid="129033"/>
                                        </p:tgtEl>
                                        <p:attrNameLst>
                                          <p:attrName>ppt_w</p:attrName>
                                        </p:attrNameLst>
                                      </p:cBhvr>
                                      <p:tavLst>
                                        <p:tav tm="0">
                                          <p:val>
                                            <p:fltVal val="0"/>
                                          </p:val>
                                        </p:tav>
                                        <p:tav tm="100000">
                                          <p:val>
                                            <p:strVal val="#ppt_w"/>
                                          </p:val>
                                        </p:tav>
                                      </p:tavLst>
                                    </p:anim>
                                    <p:anim calcmode="lin" valueType="num">
                                      <p:cBhvr>
                                        <p:cTn id="66" dur="500" fill="hold"/>
                                        <p:tgtEl>
                                          <p:spTgt spid="129033"/>
                                        </p:tgtEl>
                                        <p:attrNameLst>
                                          <p:attrName>ppt_h</p:attrName>
                                        </p:attrNameLst>
                                      </p:cBhvr>
                                      <p:tavLst>
                                        <p:tav tm="0">
                                          <p:val>
                                            <p:fltVal val="0"/>
                                          </p:val>
                                        </p:tav>
                                        <p:tav tm="100000">
                                          <p:val>
                                            <p:strVal val="#ppt_h"/>
                                          </p:val>
                                        </p:tav>
                                      </p:tavLst>
                                    </p:anim>
                                    <p:anim calcmode="lin" valueType="num">
                                      <p:cBhvr>
                                        <p:cTn id="67" dur="500" fill="hold"/>
                                        <p:tgtEl>
                                          <p:spTgt spid="129033"/>
                                        </p:tgtEl>
                                        <p:attrNameLst>
                                          <p:attrName>style.rotation</p:attrName>
                                        </p:attrNameLst>
                                      </p:cBhvr>
                                      <p:tavLst>
                                        <p:tav tm="0">
                                          <p:val>
                                            <p:fltVal val="90"/>
                                          </p:val>
                                        </p:tav>
                                        <p:tav tm="100000">
                                          <p:val>
                                            <p:fltVal val="0"/>
                                          </p:val>
                                        </p:tav>
                                      </p:tavLst>
                                    </p:anim>
                                    <p:animEffect transition="in" filter="fade">
                                      <p:cBhvr>
                                        <p:cTn id="68" dur="500"/>
                                        <p:tgtEl>
                                          <p:spTgt spid="129033"/>
                                        </p:tgtEl>
                                      </p:cBhvr>
                                    </p:animEffect>
                                  </p:childTnLst>
                                </p:cTn>
                              </p:par>
                            </p:childTnLst>
                          </p:cTn>
                        </p:par>
                        <p:par>
                          <p:cTn id="69" fill="hold">
                            <p:stCondLst>
                              <p:cond delay="7600"/>
                            </p:stCondLst>
                            <p:childTnLst>
                              <p:par>
                                <p:cTn id="70" presetID="53" presetClass="entr" presetSubtype="0" fill="hold" grpId="0" nodeType="afterEffect">
                                  <p:stCondLst>
                                    <p:cond delay="0"/>
                                  </p:stCondLst>
                                  <p:iterate type="lt">
                                    <p:tmPct val="10000"/>
                                  </p:iterate>
                                  <p:childTnLst>
                                    <p:set>
                                      <p:cBhvr>
                                        <p:cTn id="71" dur="1" fill="hold">
                                          <p:stCondLst>
                                            <p:cond delay="0"/>
                                          </p:stCondLst>
                                        </p:cTn>
                                        <p:tgtEl>
                                          <p:spTgt spid="129052"/>
                                        </p:tgtEl>
                                        <p:attrNameLst>
                                          <p:attrName>style.visibility</p:attrName>
                                        </p:attrNameLst>
                                      </p:cBhvr>
                                      <p:to>
                                        <p:strVal val="visible"/>
                                      </p:to>
                                    </p:set>
                                    <p:anim calcmode="lin" valueType="num">
                                      <p:cBhvr>
                                        <p:cTn id="72" dur="500" fill="hold"/>
                                        <p:tgtEl>
                                          <p:spTgt spid="129052"/>
                                        </p:tgtEl>
                                        <p:attrNameLst>
                                          <p:attrName>ppt_w</p:attrName>
                                        </p:attrNameLst>
                                      </p:cBhvr>
                                      <p:tavLst>
                                        <p:tav tm="0">
                                          <p:val>
                                            <p:fltVal val="0"/>
                                          </p:val>
                                        </p:tav>
                                        <p:tav tm="100000">
                                          <p:val>
                                            <p:strVal val="#ppt_w"/>
                                          </p:val>
                                        </p:tav>
                                      </p:tavLst>
                                    </p:anim>
                                    <p:anim calcmode="lin" valueType="num">
                                      <p:cBhvr>
                                        <p:cTn id="73" dur="500" fill="hold"/>
                                        <p:tgtEl>
                                          <p:spTgt spid="129052"/>
                                        </p:tgtEl>
                                        <p:attrNameLst>
                                          <p:attrName>ppt_h</p:attrName>
                                        </p:attrNameLst>
                                      </p:cBhvr>
                                      <p:tavLst>
                                        <p:tav tm="0">
                                          <p:val>
                                            <p:fltVal val="0"/>
                                          </p:val>
                                        </p:tav>
                                        <p:tav tm="100000">
                                          <p:val>
                                            <p:strVal val="#ppt_h"/>
                                          </p:val>
                                        </p:tav>
                                      </p:tavLst>
                                    </p:anim>
                                    <p:animEffect transition="in" filter="fade">
                                      <p:cBhvr>
                                        <p:cTn id="74" dur="500"/>
                                        <p:tgtEl>
                                          <p:spTgt spid="129052"/>
                                        </p:tgtEl>
                                      </p:cBhvr>
                                    </p:animEffect>
                                  </p:childTnLst>
                                </p:cTn>
                              </p:par>
                            </p:childTnLst>
                          </p:cTn>
                        </p:par>
                        <p:par>
                          <p:cTn id="75" fill="hold">
                            <p:stCondLst>
                              <p:cond delay="8300"/>
                            </p:stCondLst>
                            <p:childTnLst>
                              <p:par>
                                <p:cTn id="76" presetID="31" presetClass="entr" presetSubtype="0" fill="hold" nodeType="afterEffect">
                                  <p:stCondLst>
                                    <p:cond delay="0"/>
                                  </p:stCondLst>
                                  <p:iterate type="lt">
                                    <p:tmPct val="5000"/>
                                  </p:iterate>
                                  <p:childTnLst>
                                    <p:set>
                                      <p:cBhvr>
                                        <p:cTn id="77" dur="1" fill="hold">
                                          <p:stCondLst>
                                            <p:cond delay="0"/>
                                          </p:stCondLst>
                                        </p:cTn>
                                        <p:tgtEl>
                                          <p:spTgt spid="129034"/>
                                        </p:tgtEl>
                                        <p:attrNameLst>
                                          <p:attrName>style.visibility</p:attrName>
                                        </p:attrNameLst>
                                      </p:cBhvr>
                                      <p:to>
                                        <p:strVal val="visible"/>
                                      </p:to>
                                    </p:set>
                                    <p:anim calcmode="lin" valueType="num">
                                      <p:cBhvr>
                                        <p:cTn id="78" dur="500" fill="hold"/>
                                        <p:tgtEl>
                                          <p:spTgt spid="129034"/>
                                        </p:tgtEl>
                                        <p:attrNameLst>
                                          <p:attrName>ppt_w</p:attrName>
                                        </p:attrNameLst>
                                      </p:cBhvr>
                                      <p:tavLst>
                                        <p:tav tm="0">
                                          <p:val>
                                            <p:fltVal val="0"/>
                                          </p:val>
                                        </p:tav>
                                        <p:tav tm="100000">
                                          <p:val>
                                            <p:strVal val="#ppt_w"/>
                                          </p:val>
                                        </p:tav>
                                      </p:tavLst>
                                    </p:anim>
                                    <p:anim calcmode="lin" valueType="num">
                                      <p:cBhvr>
                                        <p:cTn id="79" dur="500" fill="hold"/>
                                        <p:tgtEl>
                                          <p:spTgt spid="129034"/>
                                        </p:tgtEl>
                                        <p:attrNameLst>
                                          <p:attrName>ppt_h</p:attrName>
                                        </p:attrNameLst>
                                      </p:cBhvr>
                                      <p:tavLst>
                                        <p:tav tm="0">
                                          <p:val>
                                            <p:fltVal val="0"/>
                                          </p:val>
                                        </p:tav>
                                        <p:tav tm="100000">
                                          <p:val>
                                            <p:strVal val="#ppt_h"/>
                                          </p:val>
                                        </p:tav>
                                      </p:tavLst>
                                    </p:anim>
                                    <p:anim calcmode="lin" valueType="num">
                                      <p:cBhvr>
                                        <p:cTn id="80" dur="500" fill="hold"/>
                                        <p:tgtEl>
                                          <p:spTgt spid="129034"/>
                                        </p:tgtEl>
                                        <p:attrNameLst>
                                          <p:attrName>style.rotation</p:attrName>
                                        </p:attrNameLst>
                                      </p:cBhvr>
                                      <p:tavLst>
                                        <p:tav tm="0">
                                          <p:val>
                                            <p:fltVal val="90"/>
                                          </p:val>
                                        </p:tav>
                                        <p:tav tm="100000">
                                          <p:val>
                                            <p:fltVal val="0"/>
                                          </p:val>
                                        </p:tav>
                                      </p:tavLst>
                                    </p:anim>
                                    <p:animEffect transition="in" filter="fade">
                                      <p:cBhvr>
                                        <p:cTn id="81" dur="500"/>
                                        <p:tgtEl>
                                          <p:spTgt spid="129034"/>
                                        </p:tgtEl>
                                      </p:cBhvr>
                                    </p:animEffect>
                                  </p:childTnLst>
                                </p:cTn>
                              </p:par>
                            </p:childTnLst>
                          </p:cTn>
                        </p:par>
                        <p:par>
                          <p:cTn id="82" fill="hold">
                            <p:stCondLst>
                              <p:cond delay="8800"/>
                            </p:stCondLst>
                            <p:childTnLst>
                              <p:par>
                                <p:cTn id="83" presetID="53" presetClass="entr" presetSubtype="0" fill="hold" grpId="0" nodeType="afterEffect">
                                  <p:stCondLst>
                                    <p:cond delay="0"/>
                                  </p:stCondLst>
                                  <p:iterate type="lt">
                                    <p:tmPct val="10000"/>
                                  </p:iterate>
                                  <p:childTnLst>
                                    <p:set>
                                      <p:cBhvr>
                                        <p:cTn id="84" dur="1" fill="hold">
                                          <p:stCondLst>
                                            <p:cond delay="0"/>
                                          </p:stCondLst>
                                        </p:cTn>
                                        <p:tgtEl>
                                          <p:spTgt spid="129053"/>
                                        </p:tgtEl>
                                        <p:attrNameLst>
                                          <p:attrName>style.visibility</p:attrName>
                                        </p:attrNameLst>
                                      </p:cBhvr>
                                      <p:to>
                                        <p:strVal val="visible"/>
                                      </p:to>
                                    </p:set>
                                    <p:anim calcmode="lin" valueType="num">
                                      <p:cBhvr>
                                        <p:cTn id="85" dur="500" fill="hold"/>
                                        <p:tgtEl>
                                          <p:spTgt spid="129053"/>
                                        </p:tgtEl>
                                        <p:attrNameLst>
                                          <p:attrName>ppt_w</p:attrName>
                                        </p:attrNameLst>
                                      </p:cBhvr>
                                      <p:tavLst>
                                        <p:tav tm="0">
                                          <p:val>
                                            <p:fltVal val="0"/>
                                          </p:val>
                                        </p:tav>
                                        <p:tav tm="100000">
                                          <p:val>
                                            <p:strVal val="#ppt_w"/>
                                          </p:val>
                                        </p:tav>
                                      </p:tavLst>
                                    </p:anim>
                                    <p:anim calcmode="lin" valueType="num">
                                      <p:cBhvr>
                                        <p:cTn id="86" dur="500" fill="hold"/>
                                        <p:tgtEl>
                                          <p:spTgt spid="129053"/>
                                        </p:tgtEl>
                                        <p:attrNameLst>
                                          <p:attrName>ppt_h</p:attrName>
                                        </p:attrNameLst>
                                      </p:cBhvr>
                                      <p:tavLst>
                                        <p:tav tm="0">
                                          <p:val>
                                            <p:fltVal val="0"/>
                                          </p:val>
                                        </p:tav>
                                        <p:tav tm="100000">
                                          <p:val>
                                            <p:strVal val="#ppt_h"/>
                                          </p:val>
                                        </p:tav>
                                      </p:tavLst>
                                    </p:anim>
                                    <p:animEffect transition="in" filter="fade">
                                      <p:cBhvr>
                                        <p:cTn id="87" dur="500"/>
                                        <p:tgtEl>
                                          <p:spTgt spid="129053"/>
                                        </p:tgtEl>
                                      </p:cBhvr>
                                    </p:animEffect>
                                  </p:childTnLst>
                                </p:cTn>
                              </p:par>
                            </p:childTnLst>
                          </p:cTn>
                        </p:par>
                        <p:par>
                          <p:cTn id="88" fill="hold">
                            <p:stCondLst>
                              <p:cond delay="16100"/>
                            </p:stCondLst>
                            <p:childTnLst>
                              <p:par>
                                <p:cTn id="89" presetID="26" presetClass="entr" presetSubtype="0" fill="hold" nodeType="afterEffect">
                                  <p:stCondLst>
                                    <p:cond delay="1000"/>
                                  </p:stCondLst>
                                  <p:childTnLst>
                                    <p:set>
                                      <p:cBhvr>
                                        <p:cTn id="90" dur="1" fill="hold">
                                          <p:stCondLst>
                                            <p:cond delay="0"/>
                                          </p:stCondLst>
                                        </p:cTn>
                                        <p:tgtEl>
                                          <p:spTgt spid="129037"/>
                                        </p:tgtEl>
                                        <p:attrNameLst>
                                          <p:attrName>style.visibility</p:attrName>
                                        </p:attrNameLst>
                                      </p:cBhvr>
                                      <p:to>
                                        <p:strVal val="visible"/>
                                      </p:to>
                                    </p:set>
                                    <p:animEffect transition="in" filter="wipe(down)">
                                      <p:cBhvr>
                                        <p:cTn id="91" dur="580">
                                          <p:stCondLst>
                                            <p:cond delay="0"/>
                                          </p:stCondLst>
                                        </p:cTn>
                                        <p:tgtEl>
                                          <p:spTgt spid="129037"/>
                                        </p:tgtEl>
                                      </p:cBhvr>
                                    </p:animEffect>
                                    <p:anim calcmode="lin" valueType="num">
                                      <p:cBhvr>
                                        <p:cTn id="92" dur="1822" tmFilter="0,0; 0.14,0.36; 0.43,0.73; 0.71,0.91; 1.0,1.0">
                                          <p:stCondLst>
                                            <p:cond delay="0"/>
                                          </p:stCondLst>
                                        </p:cTn>
                                        <p:tgtEl>
                                          <p:spTgt spid="129037"/>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29037"/>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29037"/>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29037"/>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29037"/>
                                        </p:tgtEl>
                                        <p:attrNameLst>
                                          <p:attrName>ppt_y</p:attrName>
                                        </p:attrNameLst>
                                      </p:cBhvr>
                                      <p:tavLst>
                                        <p:tav tm="0" fmla="#ppt_y-sin(pi*$)/81">
                                          <p:val>
                                            <p:fltVal val="0"/>
                                          </p:val>
                                        </p:tav>
                                        <p:tav tm="100000">
                                          <p:val>
                                            <p:fltVal val="1"/>
                                          </p:val>
                                        </p:tav>
                                      </p:tavLst>
                                    </p:anim>
                                    <p:animScale>
                                      <p:cBhvr>
                                        <p:cTn id="97" dur="26">
                                          <p:stCondLst>
                                            <p:cond delay="650"/>
                                          </p:stCondLst>
                                        </p:cTn>
                                        <p:tgtEl>
                                          <p:spTgt spid="129037"/>
                                        </p:tgtEl>
                                      </p:cBhvr>
                                      <p:to x="100000" y="60000"/>
                                    </p:animScale>
                                    <p:animScale>
                                      <p:cBhvr>
                                        <p:cTn id="98" dur="166" decel="50000">
                                          <p:stCondLst>
                                            <p:cond delay="676"/>
                                          </p:stCondLst>
                                        </p:cTn>
                                        <p:tgtEl>
                                          <p:spTgt spid="129037"/>
                                        </p:tgtEl>
                                      </p:cBhvr>
                                      <p:to x="100000" y="100000"/>
                                    </p:animScale>
                                    <p:animScale>
                                      <p:cBhvr>
                                        <p:cTn id="99" dur="26">
                                          <p:stCondLst>
                                            <p:cond delay="1312"/>
                                          </p:stCondLst>
                                        </p:cTn>
                                        <p:tgtEl>
                                          <p:spTgt spid="129037"/>
                                        </p:tgtEl>
                                      </p:cBhvr>
                                      <p:to x="100000" y="80000"/>
                                    </p:animScale>
                                    <p:animScale>
                                      <p:cBhvr>
                                        <p:cTn id="100" dur="166" decel="50000">
                                          <p:stCondLst>
                                            <p:cond delay="1338"/>
                                          </p:stCondLst>
                                        </p:cTn>
                                        <p:tgtEl>
                                          <p:spTgt spid="129037"/>
                                        </p:tgtEl>
                                      </p:cBhvr>
                                      <p:to x="100000" y="100000"/>
                                    </p:animScale>
                                    <p:animScale>
                                      <p:cBhvr>
                                        <p:cTn id="101" dur="26">
                                          <p:stCondLst>
                                            <p:cond delay="1642"/>
                                          </p:stCondLst>
                                        </p:cTn>
                                        <p:tgtEl>
                                          <p:spTgt spid="129037"/>
                                        </p:tgtEl>
                                      </p:cBhvr>
                                      <p:to x="100000" y="90000"/>
                                    </p:animScale>
                                    <p:animScale>
                                      <p:cBhvr>
                                        <p:cTn id="102" dur="166" decel="50000">
                                          <p:stCondLst>
                                            <p:cond delay="1668"/>
                                          </p:stCondLst>
                                        </p:cTn>
                                        <p:tgtEl>
                                          <p:spTgt spid="129037"/>
                                        </p:tgtEl>
                                      </p:cBhvr>
                                      <p:to x="100000" y="100000"/>
                                    </p:animScale>
                                    <p:animScale>
                                      <p:cBhvr>
                                        <p:cTn id="103" dur="26">
                                          <p:stCondLst>
                                            <p:cond delay="1808"/>
                                          </p:stCondLst>
                                        </p:cTn>
                                        <p:tgtEl>
                                          <p:spTgt spid="129037"/>
                                        </p:tgtEl>
                                      </p:cBhvr>
                                      <p:to x="100000" y="95000"/>
                                    </p:animScale>
                                    <p:animScale>
                                      <p:cBhvr>
                                        <p:cTn id="104" dur="166" decel="50000">
                                          <p:stCondLst>
                                            <p:cond delay="1834"/>
                                          </p:stCondLst>
                                        </p:cTn>
                                        <p:tgtEl>
                                          <p:spTgt spid="129037"/>
                                        </p:tgtEl>
                                      </p:cBhvr>
                                      <p:to x="100000" y="100000"/>
                                    </p:animScale>
                                  </p:childTnLst>
                                </p:cTn>
                              </p:par>
                            </p:childTnLst>
                          </p:cTn>
                        </p:par>
                        <p:par>
                          <p:cTn id="105" fill="hold">
                            <p:stCondLst>
                              <p:cond delay="19100"/>
                            </p:stCondLst>
                            <p:childTnLst>
                              <p:par>
                                <p:cTn id="106" presetID="27" presetClass="entr" presetSubtype="0" fill="hold" grpId="0" nodeType="afterEffect">
                                  <p:stCondLst>
                                    <p:cond delay="0"/>
                                  </p:stCondLst>
                                  <p:iterate type="lt">
                                    <p:tmPct val="50000"/>
                                  </p:iterate>
                                  <p:childTnLst>
                                    <p:set>
                                      <p:cBhvr>
                                        <p:cTn id="107" dur="1" fill="hold">
                                          <p:stCondLst>
                                            <p:cond delay="0"/>
                                          </p:stCondLst>
                                        </p:cTn>
                                        <p:tgtEl>
                                          <p:spTgt spid="129054"/>
                                        </p:tgtEl>
                                        <p:attrNameLst>
                                          <p:attrName>style.visibility</p:attrName>
                                        </p:attrNameLst>
                                      </p:cBhvr>
                                      <p:to>
                                        <p:strVal val="visible"/>
                                      </p:to>
                                    </p:set>
                                    <p:anim calcmode="discrete" valueType="clr">
                                      <p:cBhvr override="childStyle">
                                        <p:cTn id="108" dur="80"/>
                                        <p:tgtEl>
                                          <p:spTgt spid="129054"/>
                                        </p:tgtEl>
                                        <p:attrNameLst>
                                          <p:attrName>style.color</p:attrName>
                                        </p:attrNameLst>
                                      </p:cBhvr>
                                      <p:tavLst>
                                        <p:tav tm="0">
                                          <p:val>
                                            <p:clrVal>
                                              <a:schemeClr val="accent2"/>
                                            </p:clrVal>
                                          </p:val>
                                        </p:tav>
                                        <p:tav tm="50000">
                                          <p:val>
                                            <p:clrVal>
                                              <a:schemeClr val="hlink"/>
                                            </p:clrVal>
                                          </p:val>
                                        </p:tav>
                                      </p:tavLst>
                                    </p:anim>
                                    <p:anim calcmode="discrete" valueType="clr">
                                      <p:cBhvr>
                                        <p:cTn id="109" dur="80"/>
                                        <p:tgtEl>
                                          <p:spTgt spid="129054"/>
                                        </p:tgtEl>
                                        <p:attrNameLst>
                                          <p:attrName>fillcolor</p:attrName>
                                        </p:attrNameLst>
                                      </p:cBhvr>
                                      <p:tavLst>
                                        <p:tav tm="0">
                                          <p:val>
                                            <p:clrVal>
                                              <a:schemeClr val="accent2"/>
                                            </p:clrVal>
                                          </p:val>
                                        </p:tav>
                                        <p:tav tm="50000">
                                          <p:val>
                                            <p:clrVal>
                                              <a:schemeClr val="hlink"/>
                                            </p:clrVal>
                                          </p:val>
                                        </p:tav>
                                      </p:tavLst>
                                    </p:anim>
                                    <p:set>
                                      <p:cBhvr>
                                        <p:cTn id="110" dur="80"/>
                                        <p:tgtEl>
                                          <p:spTgt spid="129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p:bldP spid="129048" grpId="0"/>
      <p:bldP spid="129049" grpId="0"/>
      <p:bldP spid="129050" grpId="0"/>
      <p:bldP spid="129051" grpId="0"/>
      <p:bldP spid="129052" grpId="0"/>
      <p:bldP spid="129053" grpId="0"/>
      <p:bldP spid="12905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611188" y="4941888"/>
            <a:ext cx="4106862" cy="1190625"/>
          </a:xfrm>
          <a:prstGeom prst="rect">
            <a:avLst/>
          </a:prstGeom>
          <a:noFill/>
          <a:ln w="9525">
            <a:noFill/>
            <a:miter lim="800000"/>
            <a:headEnd/>
            <a:tailEnd/>
          </a:ln>
        </p:spPr>
        <p:txBody>
          <a:bodyPr anchor="ctr">
            <a:spAutoFit/>
          </a:bodyPr>
          <a:lstStyle/>
          <a:p>
            <a:pPr algn="r"/>
            <a:r>
              <a:rPr lang="es-ES"/>
              <a:t>Para la realización de este póster, Douglas May manipuló una tipografía típica de palo seco, como es la FUTURA.</a:t>
            </a:r>
          </a:p>
        </p:txBody>
      </p:sp>
      <p:pic>
        <p:nvPicPr>
          <p:cNvPr id="22531" name="Picture 6" descr="nuevo-17"/>
          <p:cNvPicPr>
            <a:picLocks noChangeAspect="1" noChangeArrowheads="1"/>
          </p:cNvPicPr>
          <p:nvPr>
            <p:ph idx="4294967295"/>
          </p:nvPr>
        </p:nvPicPr>
        <p:blipFill>
          <a:blip r:embed="rId2" cstate="print"/>
          <a:srcRect/>
          <a:stretch>
            <a:fillRect/>
          </a:stretch>
        </p:blipFill>
        <p:spPr>
          <a:xfrm>
            <a:off x="4859338" y="476250"/>
            <a:ext cx="3770312" cy="5734050"/>
          </a:xfrm>
          <a:noFill/>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ChangeArrowheads="1"/>
          </p:cNvSpPr>
          <p:nvPr/>
        </p:nvSpPr>
        <p:spPr bwMode="auto">
          <a:xfrm>
            <a:off x="5292725" y="4221163"/>
            <a:ext cx="3563938" cy="2014537"/>
          </a:xfrm>
          <a:prstGeom prst="rect">
            <a:avLst/>
          </a:prstGeom>
          <a:noFill/>
          <a:ln w="9525">
            <a:noFill/>
            <a:miter lim="800000"/>
            <a:headEnd/>
            <a:tailEnd/>
          </a:ln>
        </p:spPr>
        <p:txBody>
          <a:bodyPr anchor="ctr">
            <a:spAutoFit/>
          </a:bodyPr>
          <a:lstStyle/>
          <a:p>
            <a:r>
              <a:rPr lang="es-ES"/>
              <a:t>Gill Sans es una grotesca de palo seco caracterizada porque el grosor del trazo y contraste son poco perceptibles. Es muy legible en texto corrido, como se puede apreciar en este póster de Marissa von Gretener.</a:t>
            </a:r>
          </a:p>
        </p:txBody>
      </p:sp>
      <p:pic>
        <p:nvPicPr>
          <p:cNvPr id="23555" name="Picture 6" descr="nuevo-18"/>
          <p:cNvPicPr>
            <a:picLocks noChangeAspect="1" noChangeArrowheads="1"/>
          </p:cNvPicPr>
          <p:nvPr>
            <p:ph idx="4294967295"/>
          </p:nvPr>
        </p:nvPicPr>
        <p:blipFill>
          <a:blip r:embed="rId2" cstate="print"/>
          <a:srcRect/>
          <a:stretch>
            <a:fillRect/>
          </a:stretch>
        </p:blipFill>
        <p:spPr>
          <a:xfrm>
            <a:off x="539750" y="692150"/>
            <a:ext cx="4748213" cy="5629275"/>
          </a:xfrm>
          <a:noFill/>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8" name="Picture 10" descr="italica"/>
          <p:cNvPicPr>
            <a:picLocks noChangeAspect="1" noChangeArrowheads="1"/>
          </p:cNvPicPr>
          <p:nvPr/>
        </p:nvPicPr>
        <p:blipFill>
          <a:blip r:embed="rId3" cstate="print"/>
          <a:srcRect/>
          <a:stretch>
            <a:fillRect/>
          </a:stretch>
        </p:blipFill>
        <p:spPr bwMode="auto">
          <a:xfrm>
            <a:off x="0" y="4652963"/>
            <a:ext cx="4889500" cy="1797050"/>
          </a:xfrm>
          <a:prstGeom prst="rect">
            <a:avLst/>
          </a:prstGeom>
          <a:noFill/>
          <a:ln w="9525">
            <a:noFill/>
            <a:miter lim="800000"/>
            <a:headEnd/>
            <a:tailEnd/>
          </a:ln>
        </p:spPr>
      </p:pic>
      <p:pic>
        <p:nvPicPr>
          <p:cNvPr id="24579" name="Picture 5" descr="medieval"/>
          <p:cNvPicPr>
            <a:picLocks noChangeAspect="1" noChangeArrowheads="1"/>
          </p:cNvPicPr>
          <p:nvPr/>
        </p:nvPicPr>
        <p:blipFill>
          <a:blip r:embed="rId4" cstate="print"/>
          <a:srcRect/>
          <a:stretch>
            <a:fillRect/>
          </a:stretch>
        </p:blipFill>
        <p:spPr bwMode="auto">
          <a:xfrm>
            <a:off x="468313" y="692150"/>
            <a:ext cx="2597150" cy="3090863"/>
          </a:xfrm>
          <a:prstGeom prst="rect">
            <a:avLst/>
          </a:prstGeom>
          <a:noFill/>
          <a:ln w="9525">
            <a:noFill/>
            <a:miter lim="800000"/>
            <a:headEnd/>
            <a:tailEnd/>
          </a:ln>
        </p:spPr>
      </p:pic>
      <p:pic>
        <p:nvPicPr>
          <p:cNvPr id="268295" name="Picture 7" descr="christian">
            <a:hlinkClick r:id="rId5"/>
          </p:cNvPr>
          <p:cNvPicPr>
            <a:picLocks noChangeAspect="1" noChangeArrowheads="1"/>
          </p:cNvPicPr>
          <p:nvPr/>
        </p:nvPicPr>
        <p:blipFill>
          <a:blip r:embed="rId6" cstate="print"/>
          <a:srcRect/>
          <a:stretch>
            <a:fillRect/>
          </a:stretch>
        </p:blipFill>
        <p:spPr bwMode="auto">
          <a:xfrm>
            <a:off x="3635375" y="692150"/>
            <a:ext cx="3810000" cy="2047875"/>
          </a:xfrm>
          <a:prstGeom prst="rect">
            <a:avLst/>
          </a:prstGeom>
          <a:noFill/>
          <a:ln w="9525">
            <a:noFill/>
            <a:miter lim="800000"/>
            <a:headEnd/>
            <a:tailEnd/>
          </a:ln>
        </p:spPr>
      </p:pic>
      <p:pic>
        <p:nvPicPr>
          <p:cNvPr id="268297" name="Picture 9" descr="louise"/>
          <p:cNvPicPr>
            <a:picLocks noChangeAspect="1" noChangeArrowheads="1"/>
          </p:cNvPicPr>
          <p:nvPr/>
        </p:nvPicPr>
        <p:blipFill>
          <a:blip r:embed="rId7" cstate="print"/>
          <a:srcRect/>
          <a:stretch>
            <a:fillRect/>
          </a:stretch>
        </p:blipFill>
        <p:spPr bwMode="auto">
          <a:xfrm>
            <a:off x="4427538" y="2852738"/>
            <a:ext cx="3810000" cy="3810000"/>
          </a:xfrm>
          <a:prstGeom prst="rect">
            <a:avLst/>
          </a:prstGeom>
          <a:noFill/>
          <a:ln w="9525">
            <a:noFill/>
            <a:miter lim="800000"/>
            <a:headEnd/>
            <a:tailEnd/>
          </a:ln>
        </p:spPr>
      </p:pic>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68295"/>
                                        </p:tgtEl>
                                        <p:attrNameLst>
                                          <p:attrName>style.visibility</p:attrName>
                                        </p:attrNameLst>
                                      </p:cBhvr>
                                      <p:to>
                                        <p:strVal val="visible"/>
                                      </p:to>
                                    </p:set>
                                    <p:anim calcmode="lin" valueType="num">
                                      <p:cBhvr>
                                        <p:cTn id="7" dur="500" fill="hold"/>
                                        <p:tgtEl>
                                          <p:spTgt spid="268295"/>
                                        </p:tgtEl>
                                        <p:attrNameLst>
                                          <p:attrName>ppt_w</p:attrName>
                                        </p:attrNameLst>
                                      </p:cBhvr>
                                      <p:tavLst>
                                        <p:tav tm="0">
                                          <p:val>
                                            <p:fltVal val="0"/>
                                          </p:val>
                                        </p:tav>
                                        <p:tav tm="100000">
                                          <p:val>
                                            <p:strVal val="#ppt_w"/>
                                          </p:val>
                                        </p:tav>
                                      </p:tavLst>
                                    </p:anim>
                                    <p:anim calcmode="lin" valueType="num">
                                      <p:cBhvr>
                                        <p:cTn id="8" dur="500" fill="hold"/>
                                        <p:tgtEl>
                                          <p:spTgt spid="268295"/>
                                        </p:tgtEl>
                                        <p:attrNameLst>
                                          <p:attrName>ppt_h</p:attrName>
                                        </p:attrNameLst>
                                      </p:cBhvr>
                                      <p:tavLst>
                                        <p:tav tm="0">
                                          <p:val>
                                            <p:fltVal val="0"/>
                                          </p:val>
                                        </p:tav>
                                        <p:tav tm="100000">
                                          <p:val>
                                            <p:strVal val="#ppt_h"/>
                                          </p:val>
                                        </p:tav>
                                      </p:tavLst>
                                    </p:anim>
                                    <p:animEffect transition="in" filter="fade">
                                      <p:cBhvr>
                                        <p:cTn id="9" dur="500"/>
                                        <p:tgtEl>
                                          <p:spTgt spid="268295"/>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268297"/>
                                        </p:tgtEl>
                                        <p:attrNameLst>
                                          <p:attrName>style.visibility</p:attrName>
                                        </p:attrNameLst>
                                      </p:cBhvr>
                                      <p:to>
                                        <p:strVal val="visible"/>
                                      </p:to>
                                    </p:set>
                                    <p:animEffect transition="in" filter="fade">
                                      <p:cBhvr>
                                        <p:cTn id="13" dur="2000"/>
                                        <p:tgtEl>
                                          <p:spTgt spid="268297"/>
                                        </p:tgtEl>
                                      </p:cBhvr>
                                    </p:animEffect>
                                    <p:anim calcmode="lin" valueType="num">
                                      <p:cBhvr>
                                        <p:cTn id="14" dur="2000" fill="hold"/>
                                        <p:tgtEl>
                                          <p:spTgt spid="268297"/>
                                        </p:tgtEl>
                                        <p:attrNameLst>
                                          <p:attrName>style.rotation</p:attrName>
                                        </p:attrNameLst>
                                      </p:cBhvr>
                                      <p:tavLst>
                                        <p:tav tm="0">
                                          <p:val>
                                            <p:fltVal val="720"/>
                                          </p:val>
                                        </p:tav>
                                        <p:tav tm="100000">
                                          <p:val>
                                            <p:fltVal val="0"/>
                                          </p:val>
                                        </p:tav>
                                      </p:tavLst>
                                    </p:anim>
                                    <p:anim calcmode="lin" valueType="num">
                                      <p:cBhvr>
                                        <p:cTn id="15" dur="2000" fill="hold"/>
                                        <p:tgtEl>
                                          <p:spTgt spid="268297"/>
                                        </p:tgtEl>
                                        <p:attrNameLst>
                                          <p:attrName>ppt_h</p:attrName>
                                        </p:attrNameLst>
                                      </p:cBhvr>
                                      <p:tavLst>
                                        <p:tav tm="0">
                                          <p:val>
                                            <p:fltVal val="0"/>
                                          </p:val>
                                        </p:tav>
                                        <p:tav tm="100000">
                                          <p:val>
                                            <p:strVal val="#ppt_h"/>
                                          </p:val>
                                        </p:tav>
                                      </p:tavLst>
                                    </p:anim>
                                    <p:anim calcmode="lin" valueType="num">
                                      <p:cBhvr>
                                        <p:cTn id="16" dur="2000" fill="hold"/>
                                        <p:tgtEl>
                                          <p:spTgt spid="268297"/>
                                        </p:tgtEl>
                                        <p:attrNameLst>
                                          <p:attrName>ppt_w</p:attrName>
                                        </p:attrNameLst>
                                      </p:cBhvr>
                                      <p:tavLst>
                                        <p:tav tm="0">
                                          <p:val>
                                            <p:fltVal val="0"/>
                                          </p:val>
                                        </p:tav>
                                        <p:tav tm="100000">
                                          <p:val>
                                            <p:strVal val="#ppt_w"/>
                                          </p:val>
                                        </p:tav>
                                      </p:tavLst>
                                    </p:anim>
                                  </p:childTnLst>
                                </p:cTn>
                              </p:par>
                              <p:par>
                                <p:cTn id="17" presetID="53" presetClass="entr" presetSubtype="0" fill="hold" nodeType="withEffect">
                                  <p:stCondLst>
                                    <p:cond delay="0"/>
                                  </p:stCondLst>
                                  <p:childTnLst>
                                    <p:set>
                                      <p:cBhvr>
                                        <p:cTn id="18" dur="1" fill="hold">
                                          <p:stCondLst>
                                            <p:cond delay="0"/>
                                          </p:stCondLst>
                                        </p:cTn>
                                        <p:tgtEl>
                                          <p:spTgt spid="268298"/>
                                        </p:tgtEl>
                                        <p:attrNameLst>
                                          <p:attrName>style.visibility</p:attrName>
                                        </p:attrNameLst>
                                      </p:cBhvr>
                                      <p:to>
                                        <p:strVal val="visible"/>
                                      </p:to>
                                    </p:set>
                                    <p:anim calcmode="lin" valueType="num">
                                      <p:cBhvr>
                                        <p:cTn id="19" dur="500" fill="hold"/>
                                        <p:tgtEl>
                                          <p:spTgt spid="268298"/>
                                        </p:tgtEl>
                                        <p:attrNameLst>
                                          <p:attrName>ppt_w</p:attrName>
                                        </p:attrNameLst>
                                      </p:cBhvr>
                                      <p:tavLst>
                                        <p:tav tm="0">
                                          <p:val>
                                            <p:fltVal val="0"/>
                                          </p:val>
                                        </p:tav>
                                        <p:tav tm="100000">
                                          <p:val>
                                            <p:strVal val="#ppt_w"/>
                                          </p:val>
                                        </p:tav>
                                      </p:tavLst>
                                    </p:anim>
                                    <p:anim calcmode="lin" valueType="num">
                                      <p:cBhvr>
                                        <p:cTn id="20" dur="500" fill="hold"/>
                                        <p:tgtEl>
                                          <p:spTgt spid="268298"/>
                                        </p:tgtEl>
                                        <p:attrNameLst>
                                          <p:attrName>ppt_h</p:attrName>
                                        </p:attrNameLst>
                                      </p:cBhvr>
                                      <p:tavLst>
                                        <p:tav tm="0">
                                          <p:val>
                                            <p:fltVal val="0"/>
                                          </p:val>
                                        </p:tav>
                                        <p:tav tm="100000">
                                          <p:val>
                                            <p:strVal val="#ppt_h"/>
                                          </p:val>
                                        </p:tav>
                                      </p:tavLst>
                                    </p:anim>
                                    <p:animEffect transition="in" filter="fade">
                                      <p:cBhvr>
                                        <p:cTn id="21" dur="500"/>
                                        <p:tgtEl>
                                          <p:spTgt spid="268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cartel"/>
          <p:cNvPicPr>
            <a:picLocks noChangeAspect="1" noChangeArrowheads="1"/>
          </p:cNvPicPr>
          <p:nvPr/>
        </p:nvPicPr>
        <p:blipFill>
          <a:blip r:embed="rId3" cstate="print"/>
          <a:srcRect/>
          <a:stretch>
            <a:fillRect/>
          </a:stretch>
        </p:blipFill>
        <p:spPr bwMode="auto">
          <a:xfrm>
            <a:off x="684213" y="620713"/>
            <a:ext cx="3670300" cy="5422900"/>
          </a:xfrm>
          <a:prstGeom prst="rect">
            <a:avLst/>
          </a:prstGeom>
          <a:noFill/>
          <a:ln w="9525">
            <a:noFill/>
            <a:miter lim="800000"/>
            <a:headEnd/>
            <a:tailEnd/>
          </a:ln>
        </p:spPr>
      </p:pic>
      <p:pic>
        <p:nvPicPr>
          <p:cNvPr id="204808" name="Picture 8" descr="minute"/>
          <p:cNvPicPr>
            <a:picLocks noChangeAspect="1" noChangeArrowheads="1"/>
          </p:cNvPicPr>
          <p:nvPr/>
        </p:nvPicPr>
        <p:blipFill>
          <a:blip r:embed="rId4" cstate="print"/>
          <a:srcRect/>
          <a:stretch>
            <a:fillRect/>
          </a:stretch>
        </p:blipFill>
        <p:spPr bwMode="auto">
          <a:xfrm>
            <a:off x="4673600" y="871538"/>
            <a:ext cx="952500" cy="1419225"/>
          </a:xfrm>
          <a:prstGeom prst="rect">
            <a:avLst/>
          </a:prstGeom>
          <a:noFill/>
          <a:ln w="9525">
            <a:noFill/>
            <a:miter lim="800000"/>
            <a:headEnd/>
            <a:tailEnd/>
          </a:ln>
        </p:spPr>
      </p:pic>
      <p:pic>
        <p:nvPicPr>
          <p:cNvPr id="204810" name="Picture 10" descr="cummin"/>
          <p:cNvPicPr>
            <a:picLocks noChangeAspect="1" noChangeArrowheads="1"/>
          </p:cNvPicPr>
          <p:nvPr/>
        </p:nvPicPr>
        <p:blipFill>
          <a:blip r:embed="rId5" cstate="print"/>
          <a:srcRect/>
          <a:stretch>
            <a:fillRect/>
          </a:stretch>
        </p:blipFill>
        <p:spPr bwMode="auto">
          <a:xfrm>
            <a:off x="4643438" y="4797425"/>
            <a:ext cx="952500" cy="1333500"/>
          </a:xfrm>
          <a:prstGeom prst="rect">
            <a:avLst/>
          </a:prstGeom>
          <a:noFill/>
          <a:ln w="9525">
            <a:noFill/>
            <a:miter lim="800000"/>
            <a:headEnd/>
            <a:tailEnd/>
          </a:ln>
        </p:spPr>
      </p:pic>
      <p:sp>
        <p:nvSpPr>
          <p:cNvPr id="204811" name="Rectangle 11"/>
          <p:cNvSpPr>
            <a:spLocks noChangeArrowheads="1"/>
          </p:cNvSpPr>
          <p:nvPr/>
        </p:nvSpPr>
        <p:spPr bwMode="auto">
          <a:xfrm>
            <a:off x="5724525" y="5157788"/>
            <a:ext cx="2881313" cy="641350"/>
          </a:xfrm>
          <a:prstGeom prst="rect">
            <a:avLst/>
          </a:prstGeom>
          <a:noFill/>
          <a:ln w="9525">
            <a:noFill/>
            <a:miter lim="800000"/>
            <a:headEnd/>
            <a:tailEnd/>
          </a:ln>
        </p:spPr>
        <p:txBody>
          <a:bodyPr anchor="ctr">
            <a:spAutoFit/>
          </a:bodyPr>
          <a:lstStyle/>
          <a:p>
            <a:r>
              <a:rPr lang="es-ES"/>
              <a:t>Portada de la Memoria anual de Cummins. 1976 </a:t>
            </a:r>
          </a:p>
        </p:txBody>
      </p:sp>
      <p:sp>
        <p:nvSpPr>
          <p:cNvPr id="204812" name="Rectangle 12"/>
          <p:cNvSpPr>
            <a:spLocks noChangeArrowheads="1"/>
          </p:cNvSpPr>
          <p:nvPr/>
        </p:nvSpPr>
        <p:spPr bwMode="auto">
          <a:xfrm>
            <a:off x="5807075" y="917575"/>
            <a:ext cx="2725738" cy="915988"/>
          </a:xfrm>
          <a:prstGeom prst="rect">
            <a:avLst/>
          </a:prstGeom>
          <a:noFill/>
          <a:ln w="9525">
            <a:noFill/>
            <a:miter lim="800000"/>
            <a:headEnd/>
            <a:tailEnd/>
          </a:ln>
        </p:spPr>
        <p:txBody>
          <a:bodyPr anchor="ctr">
            <a:spAutoFit/>
          </a:bodyPr>
          <a:lstStyle/>
          <a:p>
            <a:r>
              <a:rPr lang="es-ES"/>
              <a:t>Poster para el Minute Man National Historical Park. 1974 </a:t>
            </a: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4808"/>
                                        </p:tgtEl>
                                        <p:attrNameLst>
                                          <p:attrName>style.visibility</p:attrName>
                                        </p:attrNameLst>
                                      </p:cBhvr>
                                      <p:to>
                                        <p:strVal val="visible"/>
                                      </p:to>
                                    </p:set>
                                    <p:anim to="" calcmode="lin" valueType="num">
                                      <p:cBhvr>
                                        <p:cTn id="7" dur="1" fill="hold"/>
                                        <p:tgtEl>
                                          <p:spTgt spid="20480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04810"/>
                                        </p:tgtEl>
                                        <p:attrNameLst>
                                          <p:attrName>style.visibility</p:attrName>
                                        </p:attrNameLst>
                                      </p:cBhvr>
                                      <p:to>
                                        <p:strVal val="visible"/>
                                      </p:to>
                                    </p:set>
                                    <p:anim to="" calcmode="lin" valueType="num">
                                      <p:cBhvr>
                                        <p:cTn id="10" dur="1" fill="hold"/>
                                        <p:tgtEl>
                                          <p:spTgt spid="204810"/>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04811"/>
                                        </p:tgtEl>
                                        <p:attrNameLst>
                                          <p:attrName>style.visibility</p:attrName>
                                        </p:attrNameLst>
                                      </p:cBhvr>
                                      <p:to>
                                        <p:strVal val="visible"/>
                                      </p:to>
                                    </p:set>
                                    <p:anim to="" calcmode="lin" valueType="num">
                                      <p:cBhvr>
                                        <p:cTn id="13" dur="1" fill="hold"/>
                                        <p:tgtEl>
                                          <p:spTgt spid="204811"/>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204812"/>
                                        </p:tgtEl>
                                        <p:attrNameLst>
                                          <p:attrName>style.visibility</p:attrName>
                                        </p:attrNameLst>
                                      </p:cBhvr>
                                      <p:to>
                                        <p:strVal val="visible"/>
                                      </p:to>
                                    </p:set>
                                    <p:anim to="" calcmode="lin" valueType="num">
                                      <p:cBhvr>
                                        <p:cTn id="16" dur="1" fill="hold"/>
                                        <p:tgtEl>
                                          <p:spTgt spid="2048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1" grpId="0"/>
      <p:bldP spid="2048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2955925" y="1700213"/>
            <a:ext cx="6188075" cy="2663825"/>
          </a:xfrm>
        </p:spPr>
        <p:txBody>
          <a:bodyPr/>
          <a:lstStyle/>
          <a:p>
            <a:pPr eaLnBrk="1" hangingPunct="1"/>
            <a:r>
              <a:rPr lang="es-ES" b="1" smtClean="0">
                <a:solidFill>
                  <a:srgbClr val="F86E06"/>
                </a:solidFill>
                <a:latin typeface="BernhardFashion BT" pitchFamily="82" charset="0"/>
              </a:rPr>
              <a:t>ROTULACIÓN</a:t>
            </a:r>
            <a:br>
              <a:rPr lang="es-ES" b="1" smtClean="0">
                <a:solidFill>
                  <a:srgbClr val="F86E06"/>
                </a:solidFill>
                <a:latin typeface="BernhardFashion BT" pitchFamily="82" charset="0"/>
              </a:rPr>
            </a:br>
            <a:r>
              <a:rPr lang="es-ES" b="1" smtClean="0">
                <a:solidFill>
                  <a:srgbClr val="F86E06"/>
                </a:solidFill>
                <a:latin typeface="BernhardFashion BT" pitchFamily="82" charset="0"/>
              </a:rPr>
              <a:t> y</a:t>
            </a:r>
            <a:br>
              <a:rPr lang="es-ES" b="1" smtClean="0">
                <a:solidFill>
                  <a:srgbClr val="F86E06"/>
                </a:solidFill>
                <a:latin typeface="BernhardFashion BT" pitchFamily="82" charset="0"/>
              </a:rPr>
            </a:br>
            <a:r>
              <a:rPr lang="es-ES" b="1" smtClean="0">
                <a:solidFill>
                  <a:srgbClr val="F86E06"/>
                </a:solidFill>
                <a:latin typeface="BernhardFashion BT" pitchFamily="82" charset="0"/>
              </a:rPr>
              <a:t> PUBLICIDAD</a:t>
            </a: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descr="dis1"/>
          <p:cNvPicPr>
            <a:picLocks noChangeAspect="1" noChangeArrowheads="1"/>
          </p:cNvPicPr>
          <p:nvPr>
            <p:ph idx="4294967295"/>
          </p:nvPr>
        </p:nvPicPr>
        <p:blipFill>
          <a:blip r:embed="rId3" cstate="print"/>
          <a:srcRect/>
          <a:stretch>
            <a:fillRect/>
          </a:stretch>
        </p:blipFill>
        <p:spPr>
          <a:xfrm>
            <a:off x="6948488" y="765175"/>
            <a:ext cx="1497012" cy="5616575"/>
          </a:xfrm>
          <a:noFill/>
        </p:spPr>
      </p:pic>
      <p:sp>
        <p:nvSpPr>
          <p:cNvPr id="32778" name="Rectangle 10"/>
          <p:cNvSpPr>
            <a:spLocks noChangeArrowheads="1"/>
          </p:cNvSpPr>
          <p:nvPr/>
        </p:nvSpPr>
        <p:spPr bwMode="auto">
          <a:xfrm>
            <a:off x="611188" y="4545013"/>
            <a:ext cx="6265862" cy="1739900"/>
          </a:xfrm>
          <a:prstGeom prst="rect">
            <a:avLst/>
          </a:prstGeom>
          <a:noFill/>
          <a:ln w="9525">
            <a:noFill/>
            <a:miter lim="800000"/>
            <a:headEnd/>
            <a:tailEnd/>
          </a:ln>
        </p:spPr>
        <p:txBody>
          <a:bodyPr anchor="ctr">
            <a:spAutoFit/>
          </a:bodyPr>
          <a:lstStyle/>
          <a:p>
            <a:r>
              <a:rPr lang="es-ES">
                <a:solidFill>
                  <a:srgbClr val="000000"/>
                </a:solidFill>
              </a:rPr>
              <a:t>Datada en los años 1880, esta etiqueta del perfume Agua de Florida imita una anterior de la competencia creada por Rimmel.</a:t>
            </a:r>
            <a:br>
              <a:rPr lang="es-ES">
                <a:solidFill>
                  <a:srgbClr val="000000"/>
                </a:solidFill>
              </a:rPr>
            </a:br>
            <a:r>
              <a:rPr lang="es-ES">
                <a:solidFill>
                  <a:srgbClr val="000000"/>
                </a:solidFill>
              </a:rPr>
              <a:t>El diseñador reconoció el éxito del diseño de Rimmel y su astuta elección de imágenes ha dado resultado, ya que el producto todavía se vende actualmente en la misma forma.</a:t>
            </a:r>
            <a:r>
              <a:rPr lang="es-ES">
                <a:solidFill>
                  <a:schemeClr val="accent2"/>
                </a:solidFill>
              </a:rPr>
              <a:t> </a:t>
            </a:r>
          </a:p>
        </p:txBody>
      </p:sp>
      <p:sp>
        <p:nvSpPr>
          <p:cNvPr id="32779" name="Rectangle 11"/>
          <p:cNvSpPr>
            <a:spLocks noChangeArrowheads="1"/>
          </p:cNvSpPr>
          <p:nvPr/>
        </p:nvSpPr>
        <p:spPr bwMode="auto">
          <a:xfrm>
            <a:off x="468313" y="1557338"/>
            <a:ext cx="6551612" cy="2014537"/>
          </a:xfrm>
          <a:prstGeom prst="rect">
            <a:avLst/>
          </a:prstGeom>
          <a:noFill/>
          <a:ln w="9525">
            <a:noFill/>
            <a:miter lim="800000"/>
            <a:headEnd/>
            <a:tailEnd/>
          </a:ln>
        </p:spPr>
        <p:txBody>
          <a:bodyPr anchor="ctr">
            <a:spAutoFit/>
          </a:bodyPr>
          <a:lstStyle/>
          <a:p>
            <a:r>
              <a:rPr lang="es-ES">
                <a:solidFill>
                  <a:srgbClr val="F86E06"/>
                </a:solidFill>
              </a:rPr>
              <a:t>ANTES DEL SIGLO xx las influencias principales sobre el diseño provenían de la creación artística. A menudo se les encargaba a los artistas que crearan material publicitario basándose en su propio estilo distintivo. En el siglo pasado, cuando la publicidad se convirtió en un negocio importante, los artistas se adaptaron a las nuevas técnicas de impresión. </a:t>
            </a:r>
            <a:br>
              <a:rPr lang="es-ES">
                <a:solidFill>
                  <a:srgbClr val="F86E06"/>
                </a:solidFill>
              </a:rPr>
            </a:br>
            <a:endParaRPr lang="es-ES">
              <a:solidFill>
                <a:srgbClr val="F86E06"/>
              </a:solidFill>
            </a:endParaRP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2779"/>
                                        </p:tgtEl>
                                        <p:attrNameLst>
                                          <p:attrName>style.visibility</p:attrName>
                                        </p:attrNameLst>
                                      </p:cBhvr>
                                      <p:to>
                                        <p:strVal val="visible"/>
                                      </p:to>
                                    </p:set>
                                    <p:anim calcmode="discrete" valueType="clr">
                                      <p:cBhvr override="childStyle">
                                        <p:cTn id="7" dur="80"/>
                                        <p:tgtEl>
                                          <p:spTgt spid="3277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779"/>
                                        </p:tgtEl>
                                        <p:attrNameLst>
                                          <p:attrName>fillcolor</p:attrName>
                                        </p:attrNameLst>
                                      </p:cBhvr>
                                      <p:tavLst>
                                        <p:tav tm="0">
                                          <p:val>
                                            <p:clrVal>
                                              <a:schemeClr val="accent2"/>
                                            </p:clrVal>
                                          </p:val>
                                        </p:tav>
                                        <p:tav tm="50000">
                                          <p:val>
                                            <p:clrVal>
                                              <a:schemeClr val="hlink"/>
                                            </p:clrVal>
                                          </p:val>
                                        </p:tav>
                                      </p:tavLst>
                                    </p:anim>
                                    <p:set>
                                      <p:cBhvr>
                                        <p:cTn id="9" dur="80"/>
                                        <p:tgtEl>
                                          <p:spTgt spid="32779"/>
                                        </p:tgtEl>
                                        <p:attrNameLst>
                                          <p:attrName>fill.type</p:attrName>
                                        </p:attrNameLst>
                                      </p:cBhvr>
                                      <p:to>
                                        <p:strVal val="solid"/>
                                      </p:to>
                                    </p:set>
                                  </p:childTnLst>
                                </p:cTn>
                              </p:par>
                            </p:childTnLst>
                          </p:cTn>
                        </p:par>
                        <p:par>
                          <p:cTn id="10" fill="hold">
                            <p:stCondLst>
                              <p:cond delay="12160"/>
                            </p:stCondLst>
                            <p:childTnLst>
                              <p:par>
                                <p:cTn id="11" presetID="54" presetClass="entr" presetSubtype="0" accel="100000" fill="hold" grpId="0" nodeType="afterEffect">
                                  <p:stCondLst>
                                    <p:cond delay="0"/>
                                  </p:stCondLst>
                                  <p:childTnLst>
                                    <p:set>
                                      <p:cBhvr>
                                        <p:cTn id="12" dur="1" fill="hold">
                                          <p:stCondLst>
                                            <p:cond delay="0"/>
                                          </p:stCondLst>
                                        </p:cTn>
                                        <p:tgtEl>
                                          <p:spTgt spid="32778"/>
                                        </p:tgtEl>
                                        <p:attrNameLst>
                                          <p:attrName>style.visibility</p:attrName>
                                        </p:attrNameLst>
                                      </p:cBhvr>
                                      <p:to>
                                        <p:strVal val="visible"/>
                                      </p:to>
                                    </p:set>
                                    <p:anim calcmode="lin" valueType="num">
                                      <p:cBhvr>
                                        <p:cTn id="13" dur="500" fill="hold"/>
                                        <p:tgtEl>
                                          <p:spTgt spid="32778"/>
                                        </p:tgtEl>
                                        <p:attrNameLst>
                                          <p:attrName>ppt_w</p:attrName>
                                        </p:attrNameLst>
                                      </p:cBhvr>
                                      <p:tavLst>
                                        <p:tav tm="0">
                                          <p:val>
                                            <p:strVal val="#ppt_w*0.05"/>
                                          </p:val>
                                        </p:tav>
                                        <p:tav tm="100000">
                                          <p:val>
                                            <p:strVal val="#ppt_w"/>
                                          </p:val>
                                        </p:tav>
                                      </p:tavLst>
                                    </p:anim>
                                    <p:anim calcmode="lin" valueType="num">
                                      <p:cBhvr>
                                        <p:cTn id="14" dur="500" fill="hold"/>
                                        <p:tgtEl>
                                          <p:spTgt spid="32778"/>
                                        </p:tgtEl>
                                        <p:attrNameLst>
                                          <p:attrName>ppt_h</p:attrName>
                                        </p:attrNameLst>
                                      </p:cBhvr>
                                      <p:tavLst>
                                        <p:tav tm="0">
                                          <p:val>
                                            <p:strVal val="#ppt_h"/>
                                          </p:val>
                                        </p:tav>
                                        <p:tav tm="100000">
                                          <p:val>
                                            <p:strVal val="#ppt_h"/>
                                          </p:val>
                                        </p:tav>
                                      </p:tavLst>
                                    </p:anim>
                                    <p:anim calcmode="lin" valueType="num">
                                      <p:cBhvr>
                                        <p:cTn id="15" dur="500" fill="hold"/>
                                        <p:tgtEl>
                                          <p:spTgt spid="32778"/>
                                        </p:tgtEl>
                                        <p:attrNameLst>
                                          <p:attrName>ppt_x</p:attrName>
                                        </p:attrNameLst>
                                      </p:cBhvr>
                                      <p:tavLst>
                                        <p:tav tm="0">
                                          <p:val>
                                            <p:strVal val="#ppt_x-.2"/>
                                          </p:val>
                                        </p:tav>
                                        <p:tav tm="100000">
                                          <p:val>
                                            <p:strVal val="#ppt_x"/>
                                          </p:val>
                                        </p:tav>
                                      </p:tavLst>
                                    </p:anim>
                                    <p:anim calcmode="lin" valueType="num">
                                      <p:cBhvr>
                                        <p:cTn id="16" dur="500" fill="hold"/>
                                        <p:tgtEl>
                                          <p:spTgt spid="32778"/>
                                        </p:tgtEl>
                                        <p:attrNameLst>
                                          <p:attrName>ppt_y</p:attrName>
                                        </p:attrNameLst>
                                      </p:cBhvr>
                                      <p:tavLst>
                                        <p:tav tm="0">
                                          <p:val>
                                            <p:strVal val="#ppt_y"/>
                                          </p:val>
                                        </p:tav>
                                        <p:tav tm="100000">
                                          <p:val>
                                            <p:strVal val="#ppt_y"/>
                                          </p:val>
                                        </p:tav>
                                      </p:tavLst>
                                    </p:anim>
                                    <p:animEffect transition="in" filter="fade">
                                      <p:cBhvr>
                                        <p:cTn id="17" dur="500"/>
                                        <p:tgtEl>
                                          <p:spTgt spid="32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8" grpId="0"/>
      <p:bldP spid="3277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dis2"/>
          <p:cNvPicPr>
            <a:picLocks noChangeAspect="1" noChangeArrowheads="1"/>
          </p:cNvPicPr>
          <p:nvPr>
            <p:ph idx="4294967295"/>
          </p:nvPr>
        </p:nvPicPr>
        <p:blipFill>
          <a:blip r:embed="rId2" cstate="print"/>
          <a:srcRect/>
          <a:stretch>
            <a:fillRect/>
          </a:stretch>
        </p:blipFill>
        <p:spPr>
          <a:xfrm>
            <a:off x="611188" y="981075"/>
            <a:ext cx="3660775" cy="5153025"/>
          </a:xfrm>
          <a:noFill/>
        </p:spPr>
      </p:pic>
      <p:sp>
        <p:nvSpPr>
          <p:cNvPr id="28675" name="Rectangle 7"/>
          <p:cNvSpPr>
            <a:spLocks noChangeArrowheads="1"/>
          </p:cNvSpPr>
          <p:nvPr/>
        </p:nvSpPr>
        <p:spPr bwMode="auto">
          <a:xfrm>
            <a:off x="4500563" y="4149725"/>
            <a:ext cx="4249737" cy="2014538"/>
          </a:xfrm>
          <a:prstGeom prst="rect">
            <a:avLst/>
          </a:prstGeom>
          <a:noFill/>
          <a:ln w="9525">
            <a:noFill/>
            <a:miter lim="800000"/>
            <a:headEnd/>
            <a:tailEnd/>
          </a:ln>
        </p:spPr>
        <p:txBody>
          <a:bodyPr anchor="ctr">
            <a:spAutoFit/>
          </a:bodyPr>
          <a:lstStyle/>
          <a:p>
            <a:r>
              <a:rPr lang="es-ES">
                <a:solidFill>
                  <a:srgbClr val="000000"/>
                </a:solidFill>
              </a:rPr>
              <a:t>Este producto de éxito fue comercializado durante 72 años con el mismo diseño del envase. Su impacto sobre el diseño hasta los años setenta fue tan grande que influyó en productos similares del mercado de gran consumo.</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1"/>
          <p:cNvSpPr>
            <a:spLocks noChangeArrowheads="1"/>
          </p:cNvSpPr>
          <p:nvPr/>
        </p:nvSpPr>
        <p:spPr bwMode="auto">
          <a:xfrm>
            <a:off x="468313" y="3141663"/>
            <a:ext cx="3887787" cy="2563812"/>
          </a:xfrm>
          <a:prstGeom prst="rect">
            <a:avLst/>
          </a:prstGeom>
          <a:noFill/>
          <a:ln w="9525">
            <a:noFill/>
            <a:miter lim="800000"/>
            <a:headEnd/>
            <a:tailEnd/>
          </a:ln>
        </p:spPr>
        <p:txBody>
          <a:bodyPr anchor="ctr">
            <a:spAutoFit/>
          </a:bodyPr>
          <a:lstStyle/>
          <a:p>
            <a:r>
              <a:rPr lang="es-ES">
                <a:solidFill>
                  <a:srgbClr val="000000"/>
                </a:solidFill>
              </a:rPr>
              <a:t>Caja decorada con muchos temas gráficos entrelazados. Su complejidad le da al diseño estabilidad y permanencia.</a:t>
            </a:r>
            <a:br>
              <a:rPr lang="es-ES">
                <a:solidFill>
                  <a:srgbClr val="000000"/>
                </a:solidFill>
              </a:rPr>
            </a:br>
            <a:r>
              <a:rPr lang="es-ES">
                <a:solidFill>
                  <a:srgbClr val="000000"/>
                </a:solidFill>
              </a:rPr>
              <a:t>El diseño prestó al producto una identidad distintiva que</a:t>
            </a:r>
            <a:br>
              <a:rPr lang="es-ES">
                <a:solidFill>
                  <a:srgbClr val="000000"/>
                </a:solidFill>
              </a:rPr>
            </a:br>
            <a:r>
              <a:rPr lang="es-ES">
                <a:solidFill>
                  <a:srgbClr val="000000"/>
                </a:solidFill>
              </a:rPr>
              <a:t>quedó reflejada en las tiendas detallistas y en</a:t>
            </a:r>
            <a:br>
              <a:rPr lang="es-ES">
                <a:solidFill>
                  <a:srgbClr val="000000"/>
                </a:solidFill>
              </a:rPr>
            </a:br>
            <a:r>
              <a:rPr lang="es-ES">
                <a:solidFill>
                  <a:srgbClr val="000000"/>
                </a:solidFill>
              </a:rPr>
              <a:t>sus rótulos de la entrada.</a:t>
            </a:r>
          </a:p>
        </p:txBody>
      </p:sp>
      <p:pic>
        <p:nvPicPr>
          <p:cNvPr id="29699" name="Picture 22" descr="dis3"/>
          <p:cNvPicPr>
            <a:picLocks noChangeAspect="1" noChangeArrowheads="1"/>
          </p:cNvPicPr>
          <p:nvPr>
            <p:ph idx="4294967295"/>
          </p:nvPr>
        </p:nvPicPr>
        <p:blipFill>
          <a:blip r:embed="rId2" cstate="print"/>
          <a:srcRect/>
          <a:stretch>
            <a:fillRect/>
          </a:stretch>
        </p:blipFill>
        <p:spPr>
          <a:xfrm>
            <a:off x="4140200" y="2349500"/>
            <a:ext cx="4467225" cy="3670300"/>
          </a:xfrm>
          <a:noFill/>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5" descr="nuevo-4"/>
          <p:cNvPicPr>
            <a:picLocks noChangeAspect="1" noChangeArrowheads="1"/>
          </p:cNvPicPr>
          <p:nvPr>
            <p:ph idx="4294967295"/>
          </p:nvPr>
        </p:nvPicPr>
        <p:blipFill>
          <a:blip r:embed="rId3" cstate="print"/>
          <a:srcRect/>
          <a:stretch>
            <a:fillRect/>
          </a:stretch>
        </p:blipFill>
        <p:spPr>
          <a:xfrm>
            <a:off x="684213" y="1700213"/>
            <a:ext cx="3502025" cy="4875212"/>
          </a:xfrm>
          <a:noFill/>
        </p:spPr>
      </p:pic>
      <p:sp>
        <p:nvSpPr>
          <p:cNvPr id="30723" name="Rectangle 8"/>
          <p:cNvSpPr>
            <a:spLocks noChangeArrowheads="1"/>
          </p:cNvSpPr>
          <p:nvPr/>
        </p:nvSpPr>
        <p:spPr bwMode="auto">
          <a:xfrm>
            <a:off x="4211638" y="5157788"/>
            <a:ext cx="4197350" cy="1190625"/>
          </a:xfrm>
          <a:prstGeom prst="rect">
            <a:avLst/>
          </a:prstGeom>
          <a:noFill/>
          <a:ln w="9525">
            <a:noFill/>
            <a:miter lim="800000"/>
            <a:headEnd/>
            <a:tailEnd/>
          </a:ln>
        </p:spPr>
        <p:txBody>
          <a:bodyPr anchor="ctr">
            <a:spAutoFit/>
          </a:bodyPr>
          <a:lstStyle/>
          <a:p>
            <a:r>
              <a:rPr lang="es-ES"/>
              <a:t>El logotipo de AEG, diseñado por Peter Behrens hacia 1907, fue la inspiración de un nuevo movimiento de diseño funcional </a:t>
            </a:r>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1000"/>
                                        <p:tgtEl>
                                          <p:spTgt spid="50181"/>
                                        </p:tgtEl>
                                        <p:attrNameLst>
                                          <p:attrName>ppt_w</p:attrName>
                                        </p:attrNameLst>
                                      </p:cBhvr>
                                      <p:tavLst>
                                        <p:tav tm="0">
                                          <p:val>
                                            <p:strVal val="ppt_w"/>
                                          </p:val>
                                        </p:tav>
                                        <p:tav tm="100000">
                                          <p:val>
                                            <p:fltVal val="0"/>
                                          </p:val>
                                        </p:tav>
                                      </p:tavLst>
                                    </p:anim>
                                    <p:anim calcmode="lin" valueType="num">
                                      <p:cBhvr>
                                        <p:cTn id="7" dur="1000"/>
                                        <p:tgtEl>
                                          <p:spTgt spid="50181"/>
                                        </p:tgtEl>
                                        <p:attrNameLst>
                                          <p:attrName>ppt_h</p:attrName>
                                        </p:attrNameLst>
                                      </p:cBhvr>
                                      <p:tavLst>
                                        <p:tav tm="0">
                                          <p:val>
                                            <p:strVal val="ppt_h"/>
                                          </p:val>
                                        </p:tav>
                                        <p:tav tm="100000">
                                          <p:val>
                                            <p:fltVal val="0"/>
                                          </p:val>
                                        </p:tav>
                                      </p:tavLst>
                                    </p:anim>
                                    <p:animEffect transition="out" filter="fade">
                                      <p:cBhvr>
                                        <p:cTn id="8" dur="1000"/>
                                        <p:tgtEl>
                                          <p:spTgt spid="50181"/>
                                        </p:tgtEl>
                                      </p:cBhvr>
                                    </p:animEffect>
                                    <p:set>
                                      <p:cBhvr>
                                        <p:cTn id="9" dur="1" fill="hold">
                                          <p:stCondLst>
                                            <p:cond delay="999"/>
                                          </p:stCondLst>
                                        </p:cTn>
                                        <p:tgtEl>
                                          <p:spTgt spid="501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ChangeArrowheads="1"/>
          </p:cNvSpPr>
          <p:nvPr/>
        </p:nvSpPr>
        <p:spPr bwMode="auto">
          <a:xfrm>
            <a:off x="395288" y="1844675"/>
            <a:ext cx="4391025" cy="2289175"/>
          </a:xfrm>
          <a:prstGeom prst="rect">
            <a:avLst/>
          </a:prstGeom>
          <a:noFill/>
          <a:ln w="9525">
            <a:noFill/>
            <a:miter lim="800000"/>
            <a:headEnd/>
            <a:tailEnd/>
          </a:ln>
        </p:spPr>
        <p:txBody>
          <a:bodyPr anchor="ctr">
            <a:spAutoFit/>
          </a:bodyPr>
          <a:lstStyle/>
          <a:p>
            <a:r>
              <a:rPr lang="es-ES"/>
              <a:t>El estilo distintivo de William Morris se basa en imágenes de un período anterior, mezclándose en composiciones decorativas y románticas. El trabajo de Morris inspiró a muchos diseñadores, que usaron su diseño floral de construcción geométrica en numerosas formas </a:t>
            </a:r>
          </a:p>
        </p:txBody>
      </p:sp>
      <p:pic>
        <p:nvPicPr>
          <p:cNvPr id="89094" name="Picture 6" descr="nuevo-5"/>
          <p:cNvPicPr>
            <a:picLocks noChangeAspect="1" noChangeArrowheads="1"/>
          </p:cNvPicPr>
          <p:nvPr>
            <p:ph idx="4294967295"/>
          </p:nvPr>
        </p:nvPicPr>
        <p:blipFill>
          <a:blip r:embed="rId3" cstate="print"/>
          <a:srcRect/>
          <a:stretch>
            <a:fillRect/>
          </a:stretch>
        </p:blipFill>
        <p:spPr>
          <a:xfrm>
            <a:off x="4787900" y="836613"/>
            <a:ext cx="3835400" cy="5545137"/>
          </a:xfrm>
          <a:noFill/>
        </p:spPr>
      </p:pic>
    </p:spTree>
    <p:custDataLst>
      <p:tags r:id="rId1"/>
    </p:custDataLst>
  </p:cSld>
  <p:clrMapOvr>
    <a:masterClrMapping/>
  </p:clrMapOvr>
  <p:transition spd="med" advTm="2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89094"/>
                                        </p:tgtEl>
                                        <p:attrNameLst>
                                          <p:attrName>ppt_w</p:attrName>
                                        </p:attrNameLst>
                                      </p:cBhvr>
                                      <p:tavLst>
                                        <p:tav tm="0">
                                          <p:val>
                                            <p:strVal val="ppt_w"/>
                                          </p:val>
                                        </p:tav>
                                        <p:tav tm="100000">
                                          <p:val>
                                            <p:fltVal val="0"/>
                                          </p:val>
                                        </p:tav>
                                      </p:tavLst>
                                    </p:anim>
                                    <p:anim calcmode="lin" valueType="num">
                                      <p:cBhvr>
                                        <p:cTn id="7" dur="500"/>
                                        <p:tgtEl>
                                          <p:spTgt spid="89094"/>
                                        </p:tgtEl>
                                        <p:attrNameLst>
                                          <p:attrName>ppt_h</p:attrName>
                                        </p:attrNameLst>
                                      </p:cBhvr>
                                      <p:tavLst>
                                        <p:tav tm="0">
                                          <p:val>
                                            <p:strVal val="ppt_h"/>
                                          </p:val>
                                        </p:tav>
                                        <p:tav tm="100000">
                                          <p:val>
                                            <p:fltVal val="0"/>
                                          </p:val>
                                        </p:tav>
                                      </p:tavLst>
                                    </p:anim>
                                    <p:animEffect transition="out" filter="fade">
                                      <p:cBhvr>
                                        <p:cTn id="8" dur="500"/>
                                        <p:tgtEl>
                                          <p:spTgt spid="89094"/>
                                        </p:tgtEl>
                                      </p:cBhvr>
                                    </p:animEffect>
                                    <p:set>
                                      <p:cBhvr>
                                        <p:cTn id="9" dur="1" fill="hold">
                                          <p:stCondLst>
                                            <p:cond delay="499"/>
                                          </p:stCondLst>
                                        </p:cTn>
                                        <p:tgtEl>
                                          <p:spTgt spid="890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23" name="Rectangle 11"/>
          <p:cNvSpPr>
            <a:spLocks noChangeArrowheads="1"/>
          </p:cNvSpPr>
          <p:nvPr/>
        </p:nvSpPr>
        <p:spPr bwMode="auto">
          <a:xfrm>
            <a:off x="755650" y="3960813"/>
            <a:ext cx="7920038" cy="2047875"/>
          </a:xfrm>
          <a:prstGeom prst="rect">
            <a:avLst/>
          </a:prstGeom>
          <a:noFill/>
          <a:ln w="9525">
            <a:noFill/>
            <a:miter lim="800000"/>
            <a:headEnd/>
            <a:tailEnd/>
          </a:ln>
        </p:spPr>
        <p:txBody>
          <a:bodyPr anchor="ctr">
            <a:spAutoFit/>
          </a:bodyPr>
          <a:lstStyle/>
          <a:p>
            <a:r>
              <a:rPr lang="es-ES" sz="1600"/>
              <a:t>Todavía en la pre-historia, alrededor de seis mil años antes de J.C., en la plena revolución neolítica, cuando el hombre deja de vagar sin rumbo fijo, se establece y vive en lugares determinados, y aprende a cultivar la tierra; e inventa la rueda, construye su casa, y vive en comunidad; aparecen entonces los primeros vestigios de la escritura en forma de ideogramas o signos primarios para señalar caminos, advertir peligros, indicar pertenencias, recordar algo. Como centro neurálgico de esta revolución se señala por algunos la ciudad de Jericó, en Palestina, mientras otros mencionan el poblado de Jarmo, en la región montañosa al norte de Mesopotamia. </a:t>
            </a:r>
          </a:p>
        </p:txBody>
      </p:sp>
      <p:pic>
        <p:nvPicPr>
          <p:cNvPr id="141327" name="Picture 15" descr="rupestre"/>
          <p:cNvPicPr>
            <a:picLocks noChangeAspect="1" noChangeArrowheads="1"/>
          </p:cNvPicPr>
          <p:nvPr/>
        </p:nvPicPr>
        <p:blipFill>
          <a:blip r:embed="rId2" cstate="print"/>
          <a:srcRect/>
          <a:stretch>
            <a:fillRect/>
          </a:stretch>
        </p:blipFill>
        <p:spPr bwMode="auto">
          <a:xfrm>
            <a:off x="2484438" y="908050"/>
            <a:ext cx="3810000" cy="24860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41327"/>
                                        </p:tgtEl>
                                        <p:attrNameLst>
                                          <p:attrName>style.visibility</p:attrName>
                                        </p:attrNameLst>
                                      </p:cBhvr>
                                      <p:to>
                                        <p:strVal val="visible"/>
                                      </p:to>
                                    </p:set>
                                    <p:anim calcmode="lin" valueType="num">
                                      <p:cBhvr>
                                        <p:cTn id="7" dur="3000" fill="hold"/>
                                        <p:tgtEl>
                                          <p:spTgt spid="141327"/>
                                        </p:tgtEl>
                                        <p:attrNameLst>
                                          <p:attrName>ppt_w</p:attrName>
                                        </p:attrNameLst>
                                      </p:cBhvr>
                                      <p:tavLst>
                                        <p:tav tm="0">
                                          <p:val>
                                            <p:fltVal val="0"/>
                                          </p:val>
                                        </p:tav>
                                        <p:tav tm="100000">
                                          <p:val>
                                            <p:strVal val="#ppt_w"/>
                                          </p:val>
                                        </p:tav>
                                      </p:tavLst>
                                    </p:anim>
                                    <p:anim calcmode="lin" valueType="num">
                                      <p:cBhvr>
                                        <p:cTn id="8" dur="3000" fill="hold"/>
                                        <p:tgtEl>
                                          <p:spTgt spid="141327"/>
                                        </p:tgtEl>
                                        <p:attrNameLst>
                                          <p:attrName>ppt_h</p:attrName>
                                        </p:attrNameLst>
                                      </p:cBhvr>
                                      <p:tavLst>
                                        <p:tav tm="0">
                                          <p:val>
                                            <p:fltVal val="0"/>
                                          </p:val>
                                        </p:tav>
                                        <p:tav tm="100000">
                                          <p:val>
                                            <p:strVal val="#ppt_h"/>
                                          </p:val>
                                        </p:tav>
                                      </p:tavLst>
                                    </p:anim>
                                    <p:animEffect transition="in" filter="fade">
                                      <p:cBhvr>
                                        <p:cTn id="9" dur="3000"/>
                                        <p:tgtEl>
                                          <p:spTgt spid="141327"/>
                                        </p:tgtEl>
                                      </p:cBhvr>
                                    </p:animEffect>
                                  </p:childTnLst>
                                </p:cTn>
                              </p:par>
                              <p:par>
                                <p:cTn id="10" presetID="53" presetClass="entr" presetSubtype="0" fill="hold" grpId="0" nodeType="withEffect">
                                  <p:stCondLst>
                                    <p:cond delay="0"/>
                                  </p:stCondLst>
                                  <p:iterate type="lt">
                                    <p:tmPct val="10000"/>
                                  </p:iterate>
                                  <p:childTnLst>
                                    <p:set>
                                      <p:cBhvr>
                                        <p:cTn id="11" dur="1" fill="hold">
                                          <p:stCondLst>
                                            <p:cond delay="0"/>
                                          </p:stCondLst>
                                        </p:cTn>
                                        <p:tgtEl>
                                          <p:spTgt spid="141323"/>
                                        </p:tgtEl>
                                        <p:attrNameLst>
                                          <p:attrName>style.visibility</p:attrName>
                                        </p:attrNameLst>
                                      </p:cBhvr>
                                      <p:to>
                                        <p:strVal val="visible"/>
                                      </p:to>
                                    </p:set>
                                    <p:anim calcmode="lin" valueType="num">
                                      <p:cBhvr>
                                        <p:cTn id="12" dur="500" fill="hold"/>
                                        <p:tgtEl>
                                          <p:spTgt spid="141323"/>
                                        </p:tgtEl>
                                        <p:attrNameLst>
                                          <p:attrName>ppt_w</p:attrName>
                                        </p:attrNameLst>
                                      </p:cBhvr>
                                      <p:tavLst>
                                        <p:tav tm="0">
                                          <p:val>
                                            <p:fltVal val="0"/>
                                          </p:val>
                                        </p:tav>
                                        <p:tav tm="100000">
                                          <p:val>
                                            <p:strVal val="#ppt_w"/>
                                          </p:val>
                                        </p:tav>
                                      </p:tavLst>
                                    </p:anim>
                                    <p:anim calcmode="lin" valueType="num">
                                      <p:cBhvr>
                                        <p:cTn id="13" dur="500" fill="hold"/>
                                        <p:tgtEl>
                                          <p:spTgt spid="141323"/>
                                        </p:tgtEl>
                                        <p:attrNameLst>
                                          <p:attrName>ppt_h</p:attrName>
                                        </p:attrNameLst>
                                      </p:cBhvr>
                                      <p:tavLst>
                                        <p:tav tm="0">
                                          <p:val>
                                            <p:fltVal val="0"/>
                                          </p:val>
                                        </p:tav>
                                        <p:tav tm="100000">
                                          <p:val>
                                            <p:strVal val="#ppt_h"/>
                                          </p:val>
                                        </p:tav>
                                      </p:tavLst>
                                    </p:anim>
                                    <p:animEffect transition="in" filter="fade">
                                      <p:cBhvr>
                                        <p:cTn id="14" dur="500"/>
                                        <p:tgtEl>
                                          <p:spTgt spid="141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ChangeArrowheads="1"/>
          </p:cNvSpPr>
          <p:nvPr/>
        </p:nvSpPr>
        <p:spPr bwMode="auto">
          <a:xfrm>
            <a:off x="539750" y="1916113"/>
            <a:ext cx="3570288" cy="3113087"/>
          </a:xfrm>
          <a:prstGeom prst="rect">
            <a:avLst/>
          </a:prstGeom>
          <a:noFill/>
          <a:ln w="9525">
            <a:noFill/>
            <a:miter lim="800000"/>
            <a:headEnd/>
            <a:tailEnd/>
          </a:ln>
        </p:spPr>
        <p:txBody>
          <a:bodyPr anchor="ctr">
            <a:spAutoFit/>
          </a:bodyPr>
          <a:lstStyle/>
          <a:p>
            <a:r>
              <a:rPr lang="es-ES"/>
              <a:t>El enfoque de diseño de A.M. Cassandre tomó las formas del natural y las moldeó en un estilo que dió el tono en el final de los años veinte. Su experimentación se amplió de la ilustración a la tipografía, en la cual cada elemento era manipulado para conseguir el máximo impacto al ser comunicado a un público de masas. </a:t>
            </a:r>
          </a:p>
        </p:txBody>
      </p:sp>
      <p:pic>
        <p:nvPicPr>
          <p:cNvPr id="94215" name="Picture 7" descr="nuevo-6"/>
          <p:cNvPicPr>
            <a:picLocks noChangeAspect="1" noChangeArrowheads="1"/>
          </p:cNvPicPr>
          <p:nvPr>
            <p:ph idx="4294967295"/>
          </p:nvPr>
        </p:nvPicPr>
        <p:blipFill>
          <a:blip r:embed="rId3" cstate="print"/>
          <a:srcRect/>
          <a:stretch>
            <a:fillRect/>
          </a:stretch>
        </p:blipFill>
        <p:spPr>
          <a:xfrm>
            <a:off x="4500563" y="908050"/>
            <a:ext cx="3697287" cy="5173663"/>
          </a:xfrm>
          <a:noFill/>
        </p:spPr>
      </p:pic>
    </p:spTree>
    <p:custDataLst>
      <p:tags r:id="rId1"/>
    </p:custDataLst>
  </p:cSld>
  <p:clrMapOvr>
    <a:masterClrMapping/>
  </p:clrMapOvr>
  <p:transition spd="med" advTm="3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4000"/>
                                  </p:stCondLst>
                                  <p:childTnLst>
                                    <p:set>
                                      <p:cBhvr>
                                        <p:cTn id="6" dur="1" fill="hold">
                                          <p:stCondLst>
                                            <p:cond delay="0"/>
                                          </p:stCondLst>
                                        </p:cTn>
                                        <p:tgtEl>
                                          <p:spTgt spid="94215"/>
                                        </p:tgtEl>
                                        <p:attrNameLst>
                                          <p:attrName>style.visibility</p:attrName>
                                        </p:attrNameLst>
                                      </p:cBhvr>
                                      <p:to>
                                        <p:strVal val="visible"/>
                                      </p:to>
                                    </p:set>
                                    <p:anim calcmode="lin" valueType="num">
                                      <p:cBhvr>
                                        <p:cTn id="7" dur="2000" fill="hold"/>
                                        <p:tgtEl>
                                          <p:spTgt spid="94215"/>
                                        </p:tgtEl>
                                        <p:attrNameLst>
                                          <p:attrName>ppt_w</p:attrName>
                                        </p:attrNameLst>
                                      </p:cBhvr>
                                      <p:tavLst>
                                        <p:tav tm="0">
                                          <p:val>
                                            <p:fltVal val="0"/>
                                          </p:val>
                                        </p:tav>
                                        <p:tav tm="100000">
                                          <p:val>
                                            <p:strVal val="#ppt_w"/>
                                          </p:val>
                                        </p:tav>
                                      </p:tavLst>
                                    </p:anim>
                                    <p:anim calcmode="lin" valueType="num">
                                      <p:cBhvr>
                                        <p:cTn id="8" dur="2000" fill="hold"/>
                                        <p:tgtEl>
                                          <p:spTgt spid="94215"/>
                                        </p:tgtEl>
                                        <p:attrNameLst>
                                          <p:attrName>ppt_h</p:attrName>
                                        </p:attrNameLst>
                                      </p:cBhvr>
                                      <p:tavLst>
                                        <p:tav tm="0">
                                          <p:val>
                                            <p:fltVal val="0"/>
                                          </p:val>
                                        </p:tav>
                                        <p:tav tm="100000">
                                          <p:val>
                                            <p:strVal val="#ppt_h"/>
                                          </p:val>
                                        </p:tav>
                                      </p:tavLst>
                                    </p:anim>
                                    <p:animEffect transition="in" filter="fade">
                                      <p:cBhvr>
                                        <p:cTn id="9" dur="2000"/>
                                        <p:tgtEl>
                                          <p:spTgt spid="94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1" name="Picture 5" descr="nuevo-7"/>
          <p:cNvPicPr>
            <a:picLocks noChangeAspect="1" noChangeArrowheads="1"/>
          </p:cNvPicPr>
          <p:nvPr>
            <p:ph idx="4294967295"/>
          </p:nvPr>
        </p:nvPicPr>
        <p:blipFill>
          <a:blip r:embed="rId2" cstate="print"/>
          <a:srcRect/>
          <a:stretch>
            <a:fillRect/>
          </a:stretch>
        </p:blipFill>
        <p:spPr>
          <a:xfrm>
            <a:off x="611188" y="2060575"/>
            <a:ext cx="4832350" cy="3305175"/>
          </a:xfrm>
          <a:noFill/>
        </p:spPr>
      </p:pic>
      <p:sp>
        <p:nvSpPr>
          <p:cNvPr id="33795" name="Rectangle 8"/>
          <p:cNvSpPr>
            <a:spLocks noChangeArrowheads="1"/>
          </p:cNvSpPr>
          <p:nvPr/>
        </p:nvSpPr>
        <p:spPr bwMode="auto">
          <a:xfrm>
            <a:off x="5508625" y="3284538"/>
            <a:ext cx="2952750" cy="2014537"/>
          </a:xfrm>
          <a:prstGeom prst="rect">
            <a:avLst/>
          </a:prstGeom>
          <a:noFill/>
          <a:ln w="9525">
            <a:noFill/>
            <a:miter lim="800000"/>
            <a:headEnd/>
            <a:tailEnd/>
          </a:ln>
        </p:spPr>
        <p:txBody>
          <a:bodyPr anchor="ctr">
            <a:spAutoFit/>
          </a:bodyPr>
          <a:lstStyle/>
          <a:p>
            <a:r>
              <a:rPr lang="es-ES"/>
              <a:t>Este diseño de envase tan estilizado de los años veinte ilustra la práctica de tomar prestados estilos de otros países y moldearlos para adaptarlos al público de masas. </a:t>
            </a:r>
          </a:p>
        </p:txBody>
      </p:sp>
    </p:spTree>
  </p:cSld>
  <p:clrMapOvr>
    <a:masterClrMapping/>
  </p:clrMapOvr>
  <p:transition spd="med" advTm="3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101381"/>
                                        </p:tgtEl>
                                        <p:attrNameLst>
                                          <p:attrName>style.visibility</p:attrName>
                                        </p:attrNameLst>
                                      </p:cBhvr>
                                      <p:to>
                                        <p:strVal val="visible"/>
                                      </p:to>
                                    </p:set>
                                    <p:anim calcmode="lin" valueType="num">
                                      <p:cBhvr>
                                        <p:cTn id="7" dur="2000" fill="hold"/>
                                        <p:tgtEl>
                                          <p:spTgt spid="101381"/>
                                        </p:tgtEl>
                                        <p:attrNameLst>
                                          <p:attrName>ppt_w</p:attrName>
                                        </p:attrNameLst>
                                      </p:cBhvr>
                                      <p:tavLst>
                                        <p:tav tm="0">
                                          <p:val>
                                            <p:strVal val="#ppt_w*0.05"/>
                                          </p:val>
                                        </p:tav>
                                        <p:tav tm="100000">
                                          <p:val>
                                            <p:strVal val="#ppt_w"/>
                                          </p:val>
                                        </p:tav>
                                      </p:tavLst>
                                    </p:anim>
                                    <p:anim calcmode="lin" valueType="num">
                                      <p:cBhvr>
                                        <p:cTn id="8" dur="2000" fill="hold"/>
                                        <p:tgtEl>
                                          <p:spTgt spid="101381"/>
                                        </p:tgtEl>
                                        <p:attrNameLst>
                                          <p:attrName>ppt_h</p:attrName>
                                        </p:attrNameLst>
                                      </p:cBhvr>
                                      <p:tavLst>
                                        <p:tav tm="0">
                                          <p:val>
                                            <p:strVal val="#ppt_h"/>
                                          </p:val>
                                        </p:tav>
                                        <p:tav tm="100000">
                                          <p:val>
                                            <p:strVal val="#ppt_h"/>
                                          </p:val>
                                        </p:tav>
                                      </p:tavLst>
                                    </p:anim>
                                    <p:anim calcmode="lin" valueType="num">
                                      <p:cBhvr>
                                        <p:cTn id="9" dur="2000" fill="hold"/>
                                        <p:tgtEl>
                                          <p:spTgt spid="101381"/>
                                        </p:tgtEl>
                                        <p:attrNameLst>
                                          <p:attrName>ppt_x</p:attrName>
                                        </p:attrNameLst>
                                      </p:cBhvr>
                                      <p:tavLst>
                                        <p:tav tm="0">
                                          <p:val>
                                            <p:strVal val="#ppt_x-.2"/>
                                          </p:val>
                                        </p:tav>
                                        <p:tav tm="100000">
                                          <p:val>
                                            <p:strVal val="#ppt_x"/>
                                          </p:val>
                                        </p:tav>
                                      </p:tavLst>
                                    </p:anim>
                                    <p:anim calcmode="lin" valueType="num">
                                      <p:cBhvr>
                                        <p:cTn id="10" dur="2000" fill="hold"/>
                                        <p:tgtEl>
                                          <p:spTgt spid="101381"/>
                                        </p:tgtEl>
                                        <p:attrNameLst>
                                          <p:attrName>ppt_y</p:attrName>
                                        </p:attrNameLst>
                                      </p:cBhvr>
                                      <p:tavLst>
                                        <p:tav tm="0">
                                          <p:val>
                                            <p:strVal val="#ppt_y"/>
                                          </p:val>
                                        </p:tav>
                                        <p:tav tm="100000">
                                          <p:val>
                                            <p:strVal val="#ppt_y"/>
                                          </p:val>
                                        </p:tav>
                                      </p:tavLst>
                                    </p:anim>
                                    <p:animEffect transition="in" filter="fade">
                                      <p:cBhvr>
                                        <p:cTn id="11" dur="2000"/>
                                        <p:tgtEl>
                                          <p:spTgt spid="101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nuevo-8"/>
          <p:cNvPicPr>
            <a:picLocks noChangeAspect="1" noChangeArrowheads="1"/>
          </p:cNvPicPr>
          <p:nvPr>
            <p:ph idx="4294967295"/>
          </p:nvPr>
        </p:nvPicPr>
        <p:blipFill>
          <a:blip r:embed="rId2" cstate="print"/>
          <a:srcRect/>
          <a:stretch>
            <a:fillRect/>
          </a:stretch>
        </p:blipFill>
        <p:spPr>
          <a:xfrm>
            <a:off x="1042988" y="1268413"/>
            <a:ext cx="7164387" cy="3405187"/>
          </a:xfrm>
          <a:noFill/>
        </p:spPr>
      </p:pic>
      <p:sp>
        <p:nvSpPr>
          <p:cNvPr id="34819" name="Rectangle 8"/>
          <p:cNvSpPr>
            <a:spLocks noChangeArrowheads="1"/>
          </p:cNvSpPr>
          <p:nvPr/>
        </p:nvSpPr>
        <p:spPr bwMode="auto">
          <a:xfrm>
            <a:off x="2051050" y="4797425"/>
            <a:ext cx="5495925" cy="1465263"/>
          </a:xfrm>
          <a:prstGeom prst="rect">
            <a:avLst/>
          </a:prstGeom>
          <a:noFill/>
          <a:ln w="9525">
            <a:noFill/>
            <a:miter lim="800000"/>
            <a:headEnd/>
            <a:tailEnd/>
          </a:ln>
        </p:spPr>
        <p:txBody>
          <a:bodyPr anchor="ctr">
            <a:spAutoFit/>
          </a:bodyPr>
          <a:lstStyle/>
          <a:p>
            <a:r>
              <a:rPr lang="es-ES"/>
              <a:t>Hacia los años treinta, Lever Brothers vendían este famoso producto en 134 países, ayudados sin duda por su marca comercial. El diseño con el atrevido nombre del producto incluía recuadros para la información en los idiomas locales. </a:t>
            </a:r>
          </a:p>
        </p:txBody>
      </p:sp>
    </p:spTree>
  </p:cSld>
  <p:clrMapOvr>
    <a:masterClrMapping/>
  </p:clrMapOvr>
  <p:transition spd="med" advTm="3000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ChangeArrowheads="1"/>
          </p:cNvSpPr>
          <p:nvPr/>
        </p:nvSpPr>
        <p:spPr bwMode="auto">
          <a:xfrm>
            <a:off x="395288" y="1504950"/>
            <a:ext cx="2881312" cy="4760913"/>
          </a:xfrm>
          <a:prstGeom prst="rect">
            <a:avLst/>
          </a:prstGeom>
          <a:noFill/>
          <a:ln w="9525">
            <a:noFill/>
            <a:miter lim="800000"/>
            <a:headEnd/>
            <a:tailEnd/>
          </a:ln>
        </p:spPr>
        <p:txBody>
          <a:bodyPr anchor="ctr">
            <a:spAutoFit/>
          </a:bodyPr>
          <a:lstStyle/>
          <a:p>
            <a:r>
              <a:rPr lang="es-ES"/>
              <a:t>E McKight-Kauffer creó un estilo con sencillos elementos geométricos, espacio cuidadosamente dividido y un inventivo uso del color y la tipografía.</a:t>
            </a:r>
            <a:br>
              <a:rPr lang="es-ES"/>
            </a:br>
            <a:r>
              <a:rPr lang="es-ES"/>
              <a:t>Las imágenes son simples, disimulando la compleja estructura del diseño,</a:t>
            </a:r>
            <a:br>
              <a:rPr lang="es-ES"/>
            </a:br>
            <a:r>
              <a:rPr lang="es-ES"/>
              <a:t>que todavía hoy nos parece sofisticado Su trabajo estaba también bien adaptado</a:t>
            </a:r>
            <a:br>
              <a:rPr lang="es-ES"/>
            </a:br>
            <a:r>
              <a:rPr lang="es-ES"/>
              <a:t>a los cambiantes métodos de producción de la imprenta.</a:t>
            </a:r>
          </a:p>
        </p:txBody>
      </p:sp>
      <p:pic>
        <p:nvPicPr>
          <p:cNvPr id="35843" name="Picture 6" descr="nuevo-9"/>
          <p:cNvPicPr>
            <a:picLocks noChangeAspect="1" noChangeArrowheads="1"/>
          </p:cNvPicPr>
          <p:nvPr>
            <p:ph idx="4294967295"/>
          </p:nvPr>
        </p:nvPicPr>
        <p:blipFill>
          <a:blip r:embed="rId2" cstate="print"/>
          <a:srcRect/>
          <a:stretch>
            <a:fillRect/>
          </a:stretch>
        </p:blipFill>
        <p:spPr>
          <a:xfrm>
            <a:off x="3348038" y="620713"/>
            <a:ext cx="5353050" cy="4630737"/>
          </a:xfrm>
          <a:noFill/>
        </p:spPr>
      </p:pic>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ChangeArrowheads="1"/>
          </p:cNvSpPr>
          <p:nvPr/>
        </p:nvSpPr>
        <p:spPr bwMode="auto">
          <a:xfrm>
            <a:off x="4932363" y="1989138"/>
            <a:ext cx="2641600" cy="3387725"/>
          </a:xfrm>
          <a:prstGeom prst="rect">
            <a:avLst/>
          </a:prstGeom>
          <a:noFill/>
          <a:ln w="9525">
            <a:noFill/>
            <a:miter lim="800000"/>
            <a:headEnd/>
            <a:tailEnd/>
          </a:ln>
        </p:spPr>
        <p:txBody>
          <a:bodyPr anchor="ctr">
            <a:spAutoFit/>
          </a:bodyPr>
          <a:lstStyle/>
          <a:p>
            <a:pPr algn="ctr"/>
            <a:r>
              <a:rPr lang="es-ES"/>
              <a:t>El estilo precursor de Ludwig Hohlwein, los tipos de esta ilustración dibujados a mano, tuvieron un impacto masivo en la Alemania de entreguerras. Su trabajo se usó en diseños de envases y en muchos productos comerciales de gran consumo.</a:t>
            </a:r>
          </a:p>
        </p:txBody>
      </p:sp>
      <p:pic>
        <p:nvPicPr>
          <p:cNvPr id="105478" name="Picture 6" descr="nuevo-10"/>
          <p:cNvPicPr>
            <a:picLocks noChangeAspect="1" noChangeArrowheads="1"/>
          </p:cNvPicPr>
          <p:nvPr>
            <p:ph idx="4294967295"/>
          </p:nvPr>
        </p:nvPicPr>
        <p:blipFill>
          <a:blip r:embed="rId2" cstate="print"/>
          <a:srcRect/>
          <a:stretch>
            <a:fillRect/>
          </a:stretch>
        </p:blipFill>
        <p:spPr>
          <a:xfrm>
            <a:off x="827088" y="549275"/>
            <a:ext cx="4157662" cy="5832475"/>
          </a:xfr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5478"/>
                                        </p:tgtEl>
                                        <p:attrNameLst>
                                          <p:attrName>style.visibility</p:attrName>
                                        </p:attrNameLst>
                                      </p:cBhvr>
                                      <p:to>
                                        <p:strVal val="visible"/>
                                      </p:to>
                                    </p:set>
                                    <p:animEffect transition="in" filter="fade">
                                      <p:cBhvr>
                                        <p:cTn id="7" dur="1000"/>
                                        <p:tgtEl>
                                          <p:spTgt spid="105478"/>
                                        </p:tgtEl>
                                      </p:cBhvr>
                                    </p:animEffect>
                                    <p:anim calcmode="lin" valueType="num">
                                      <p:cBhvr>
                                        <p:cTn id="8" dur="1000" fill="hold"/>
                                        <p:tgtEl>
                                          <p:spTgt spid="105478"/>
                                        </p:tgtEl>
                                        <p:attrNameLst>
                                          <p:attrName>ppt_x</p:attrName>
                                        </p:attrNameLst>
                                      </p:cBhvr>
                                      <p:tavLst>
                                        <p:tav tm="0">
                                          <p:val>
                                            <p:strVal val="#ppt_x"/>
                                          </p:val>
                                        </p:tav>
                                        <p:tav tm="100000">
                                          <p:val>
                                            <p:strVal val="#ppt_x"/>
                                          </p:val>
                                        </p:tav>
                                      </p:tavLst>
                                    </p:anim>
                                    <p:anim calcmode="lin" valueType="num">
                                      <p:cBhvr>
                                        <p:cTn id="9" dur="900" decel="100000" fill="hold"/>
                                        <p:tgtEl>
                                          <p:spTgt spid="10547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547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ChangeArrowheads="1"/>
          </p:cNvSpPr>
          <p:nvPr/>
        </p:nvSpPr>
        <p:spPr bwMode="auto">
          <a:xfrm>
            <a:off x="684213" y="5280025"/>
            <a:ext cx="7920037" cy="915988"/>
          </a:xfrm>
          <a:prstGeom prst="rect">
            <a:avLst/>
          </a:prstGeom>
          <a:noFill/>
          <a:ln w="9525">
            <a:noFill/>
            <a:miter lim="800000"/>
            <a:headEnd/>
            <a:tailEnd/>
          </a:ln>
        </p:spPr>
        <p:txBody>
          <a:bodyPr anchor="ctr">
            <a:spAutoFit/>
          </a:bodyPr>
          <a:lstStyle/>
          <a:p>
            <a:r>
              <a:rPr lang="es-ES"/>
              <a:t>Este diseño muy pictórico ha sido reforzado con elementos gráficos cuidadosamente concebidos. Este estilo de diseño todavía es imitado en la actualidad siempre que se requieren detalladas ilustraciones. </a:t>
            </a:r>
          </a:p>
        </p:txBody>
      </p:sp>
      <p:pic>
        <p:nvPicPr>
          <p:cNvPr id="37891" name="Picture 6" descr="nuevo-11"/>
          <p:cNvPicPr>
            <a:picLocks noChangeAspect="1" noChangeArrowheads="1"/>
          </p:cNvPicPr>
          <p:nvPr>
            <p:ph idx="4294967295"/>
          </p:nvPr>
        </p:nvPicPr>
        <p:blipFill>
          <a:blip r:embed="rId2" cstate="print"/>
          <a:srcRect/>
          <a:stretch>
            <a:fillRect/>
          </a:stretch>
        </p:blipFill>
        <p:spPr>
          <a:xfrm>
            <a:off x="1835150" y="908050"/>
            <a:ext cx="5818188" cy="4137025"/>
          </a:xfrm>
          <a:noFill/>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9" name="Rectangle 5"/>
          <p:cNvSpPr>
            <a:spLocks noChangeArrowheads="1"/>
          </p:cNvSpPr>
          <p:nvPr/>
        </p:nvSpPr>
        <p:spPr bwMode="auto">
          <a:xfrm>
            <a:off x="468313" y="3789363"/>
            <a:ext cx="3024187" cy="2289175"/>
          </a:xfrm>
          <a:prstGeom prst="rect">
            <a:avLst/>
          </a:prstGeom>
          <a:noFill/>
          <a:ln w="9525">
            <a:noFill/>
            <a:miter lim="800000"/>
            <a:headEnd/>
            <a:tailEnd/>
          </a:ln>
        </p:spPr>
        <p:txBody>
          <a:bodyPr anchor="ctr">
            <a:spAutoFit/>
          </a:bodyPr>
          <a:lstStyle/>
          <a:p>
            <a:r>
              <a:rPr lang="es-ES"/>
              <a:t>Esta caja para una máquina de escribir Olivetti fue diseñada por Alan Fletcher. El diseñador jugó con la idea de la cinta de máquinas de escribir en la creación de una tipografía en forma de cintas. </a:t>
            </a:r>
          </a:p>
        </p:txBody>
      </p:sp>
      <p:pic>
        <p:nvPicPr>
          <p:cNvPr id="38915" name="Picture 6" descr="nuevo-12"/>
          <p:cNvPicPr>
            <a:picLocks noChangeAspect="1" noChangeArrowheads="1"/>
          </p:cNvPicPr>
          <p:nvPr>
            <p:ph idx="4294967295"/>
          </p:nvPr>
        </p:nvPicPr>
        <p:blipFill>
          <a:blip r:embed="rId2" cstate="print"/>
          <a:srcRect/>
          <a:stretch>
            <a:fillRect/>
          </a:stretch>
        </p:blipFill>
        <p:spPr>
          <a:xfrm>
            <a:off x="3563938" y="981075"/>
            <a:ext cx="4589462" cy="5413375"/>
          </a:xfr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13669"/>
                                        </p:tgtEl>
                                        <p:attrNameLst>
                                          <p:attrName>style.visibility</p:attrName>
                                        </p:attrNameLst>
                                      </p:cBhvr>
                                      <p:to>
                                        <p:strVal val="visible"/>
                                      </p:to>
                                    </p:set>
                                    <p:anim calcmode="discrete" valueType="clr">
                                      <p:cBhvr override="childStyle">
                                        <p:cTn id="7" dur="80"/>
                                        <p:tgtEl>
                                          <p:spTgt spid="11366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3669"/>
                                        </p:tgtEl>
                                        <p:attrNameLst>
                                          <p:attrName>fillcolor</p:attrName>
                                        </p:attrNameLst>
                                      </p:cBhvr>
                                      <p:tavLst>
                                        <p:tav tm="0">
                                          <p:val>
                                            <p:clrVal>
                                              <a:schemeClr val="accent2"/>
                                            </p:clrVal>
                                          </p:val>
                                        </p:tav>
                                        <p:tav tm="50000">
                                          <p:val>
                                            <p:clrVal>
                                              <a:schemeClr val="hlink"/>
                                            </p:clrVal>
                                          </p:val>
                                        </p:tav>
                                      </p:tavLst>
                                    </p:anim>
                                    <p:set>
                                      <p:cBhvr>
                                        <p:cTn id="9" dur="80"/>
                                        <p:tgtEl>
                                          <p:spTgt spid="11366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ChangeArrowheads="1"/>
          </p:cNvSpPr>
          <p:nvPr/>
        </p:nvSpPr>
        <p:spPr bwMode="auto">
          <a:xfrm>
            <a:off x="4643438" y="3284538"/>
            <a:ext cx="3135312" cy="3113087"/>
          </a:xfrm>
          <a:prstGeom prst="rect">
            <a:avLst/>
          </a:prstGeom>
          <a:noFill/>
          <a:ln w="9525">
            <a:noFill/>
            <a:miter lim="800000"/>
            <a:headEnd/>
            <a:tailEnd/>
          </a:ln>
        </p:spPr>
        <p:txBody>
          <a:bodyPr anchor="ctr">
            <a:spAutoFit/>
          </a:bodyPr>
          <a:lstStyle/>
          <a:p>
            <a:r>
              <a:rPr lang="es-ES"/>
              <a:t>Diferentes estilos del pasado pueden recrearse en contextos nuevos, reafirmando su valor y comunicando un nuevo mensaje para una nueva audiencia. Este diseño de Alan Fletcher se inspira en el famoso anuncio de A.M. Cassandre, creado en 1933 para Dubonnetá. </a:t>
            </a:r>
          </a:p>
        </p:txBody>
      </p:sp>
      <p:pic>
        <p:nvPicPr>
          <p:cNvPr id="114694" name="Picture 6" descr="nuevo-13"/>
          <p:cNvPicPr>
            <a:picLocks noChangeAspect="1" noChangeArrowheads="1"/>
          </p:cNvPicPr>
          <p:nvPr>
            <p:ph idx="4294967295"/>
          </p:nvPr>
        </p:nvPicPr>
        <p:blipFill>
          <a:blip r:embed="rId2" cstate="print"/>
          <a:srcRect/>
          <a:stretch>
            <a:fillRect/>
          </a:stretch>
        </p:blipFill>
        <p:spPr>
          <a:xfrm>
            <a:off x="900113" y="908050"/>
            <a:ext cx="3817937" cy="5483225"/>
          </a:xfr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xit" presetSubtype="0" fill="hold" nodeType="clickEffect">
                                  <p:stCondLst>
                                    <p:cond delay="0"/>
                                  </p:stCondLst>
                                  <p:childTnLst>
                                    <p:anim calcmode="lin" valueType="num">
                                      <p:cBhvr>
                                        <p:cTn id="6" dur="1000"/>
                                        <p:tgtEl>
                                          <p:spTgt spid="114694"/>
                                        </p:tgtEl>
                                        <p:attrNameLst>
                                          <p:attrName>ppt_w</p:attrName>
                                        </p:attrNameLst>
                                      </p:cBhvr>
                                      <p:tavLst>
                                        <p:tav tm="0">
                                          <p:val>
                                            <p:strVal val="ppt_w"/>
                                          </p:val>
                                        </p:tav>
                                        <p:tav tm="100000">
                                          <p:val>
                                            <p:fltVal val="0"/>
                                          </p:val>
                                        </p:tav>
                                      </p:tavLst>
                                    </p:anim>
                                    <p:anim calcmode="lin" valueType="num">
                                      <p:cBhvr>
                                        <p:cTn id="7" dur="1000"/>
                                        <p:tgtEl>
                                          <p:spTgt spid="114694"/>
                                        </p:tgtEl>
                                        <p:attrNameLst>
                                          <p:attrName>ppt_h</p:attrName>
                                        </p:attrNameLst>
                                      </p:cBhvr>
                                      <p:tavLst>
                                        <p:tav tm="0">
                                          <p:val>
                                            <p:strVal val="ppt_h"/>
                                          </p:val>
                                        </p:tav>
                                        <p:tav tm="100000">
                                          <p:val>
                                            <p:fltVal val="0"/>
                                          </p:val>
                                        </p:tav>
                                      </p:tavLst>
                                    </p:anim>
                                    <p:anim calcmode="lin" valueType="num">
                                      <p:cBhvr>
                                        <p:cTn id="8" dur="1000"/>
                                        <p:tgtEl>
                                          <p:spTgt spid="11469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11469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1146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nuevo-14"/>
          <p:cNvPicPr>
            <a:picLocks noChangeAspect="1" noChangeArrowheads="1"/>
          </p:cNvPicPr>
          <p:nvPr>
            <p:ph idx="4294967295"/>
          </p:nvPr>
        </p:nvPicPr>
        <p:blipFill>
          <a:blip r:embed="rId2" cstate="print"/>
          <a:srcRect/>
          <a:stretch>
            <a:fillRect/>
          </a:stretch>
        </p:blipFill>
        <p:spPr>
          <a:xfrm>
            <a:off x="971550" y="1052513"/>
            <a:ext cx="3562350" cy="5327650"/>
          </a:xfrm>
          <a:noFill/>
        </p:spPr>
      </p:pic>
      <p:sp>
        <p:nvSpPr>
          <p:cNvPr id="40963" name="Rectangle 8"/>
          <p:cNvSpPr>
            <a:spLocks noChangeArrowheads="1"/>
          </p:cNvSpPr>
          <p:nvPr/>
        </p:nvSpPr>
        <p:spPr bwMode="auto">
          <a:xfrm>
            <a:off x="4572000" y="2989263"/>
            <a:ext cx="3468688" cy="3113087"/>
          </a:xfrm>
          <a:prstGeom prst="rect">
            <a:avLst/>
          </a:prstGeom>
          <a:noFill/>
          <a:ln w="9525">
            <a:noFill/>
            <a:miter lim="800000"/>
            <a:headEnd/>
            <a:tailEnd/>
          </a:ln>
        </p:spPr>
        <p:txBody>
          <a:bodyPr anchor="ctr">
            <a:spAutoFit/>
          </a:bodyPr>
          <a:lstStyle/>
          <a:p>
            <a:r>
              <a:rPr lang="es-ES"/>
              <a:t>Este cartel, de un juego de 26, que representan el alfabeto, promociona una firma de fotocomposición. Durante un año estuvo saliendo un cartel cada quince días y el receptor podía hacer iniciales o palabras para colgar en la pared El juego de carteles se imprimió en serigrafía, usando una palea a seis colores. </a:t>
            </a: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nuevo-15"/>
          <p:cNvPicPr>
            <a:picLocks noChangeAspect="1" noChangeArrowheads="1"/>
          </p:cNvPicPr>
          <p:nvPr>
            <p:ph idx="4294967295"/>
          </p:nvPr>
        </p:nvPicPr>
        <p:blipFill>
          <a:blip r:embed="rId2" cstate="print"/>
          <a:srcRect/>
          <a:stretch>
            <a:fillRect/>
          </a:stretch>
        </p:blipFill>
        <p:spPr>
          <a:xfrm>
            <a:off x="900113" y="908050"/>
            <a:ext cx="3646487" cy="5167313"/>
          </a:xfrm>
          <a:noFill/>
        </p:spPr>
      </p:pic>
      <p:sp>
        <p:nvSpPr>
          <p:cNvPr id="41987" name="Rectangle 8"/>
          <p:cNvSpPr>
            <a:spLocks noChangeArrowheads="1"/>
          </p:cNvSpPr>
          <p:nvPr/>
        </p:nvSpPr>
        <p:spPr bwMode="auto">
          <a:xfrm>
            <a:off x="4643438" y="3644900"/>
            <a:ext cx="3516312" cy="2289175"/>
          </a:xfrm>
          <a:prstGeom prst="rect">
            <a:avLst/>
          </a:prstGeom>
          <a:noFill/>
          <a:ln w="9525">
            <a:noFill/>
            <a:miter lim="800000"/>
            <a:headEnd/>
            <a:tailEnd/>
          </a:ln>
        </p:spPr>
        <p:txBody>
          <a:bodyPr anchor="ctr">
            <a:spAutoFit/>
          </a:bodyPr>
          <a:lstStyle/>
          <a:p>
            <a:r>
              <a:rPr lang="es-ES"/>
              <a:t>A finales de los años sesenta, el estilo de Habitat inició una nueva tendencia en el diseño de catálogos de productos de mercado de gran consumo. La presencia internacional de esta empresa inlluyó en el diseño gráfico de muchos países. </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protosu2"/>
          <p:cNvPicPr>
            <a:picLocks noChangeAspect="1" noChangeArrowheads="1"/>
          </p:cNvPicPr>
          <p:nvPr>
            <p:ph sz="half" idx="4294967295"/>
          </p:nvPr>
        </p:nvPicPr>
        <p:blipFill>
          <a:blip r:embed="rId2" cstate="print"/>
          <a:srcRect/>
          <a:stretch>
            <a:fillRect/>
          </a:stretch>
        </p:blipFill>
        <p:spPr>
          <a:xfrm>
            <a:off x="611188" y="1773238"/>
            <a:ext cx="3095625" cy="2838450"/>
          </a:xfrm>
          <a:noFill/>
        </p:spPr>
      </p:pic>
      <p:pic>
        <p:nvPicPr>
          <p:cNvPr id="6147" name="Picture 8" descr="jerogli2"/>
          <p:cNvPicPr>
            <a:picLocks noChangeAspect="1" noChangeArrowheads="1"/>
          </p:cNvPicPr>
          <p:nvPr>
            <p:ph sz="half" idx="4294967295"/>
          </p:nvPr>
        </p:nvPicPr>
        <p:blipFill>
          <a:blip r:embed="rId3" cstate="print"/>
          <a:srcRect/>
          <a:stretch>
            <a:fillRect/>
          </a:stretch>
        </p:blipFill>
        <p:spPr>
          <a:xfrm>
            <a:off x="3995738" y="1989138"/>
            <a:ext cx="4686300" cy="2530475"/>
          </a:xfrm>
          <a:noFill/>
        </p:spPr>
      </p:pic>
      <p:sp>
        <p:nvSpPr>
          <p:cNvPr id="6148" name="Rectangle 11"/>
          <p:cNvSpPr>
            <a:spLocks noChangeArrowheads="1"/>
          </p:cNvSpPr>
          <p:nvPr/>
        </p:nvSpPr>
        <p:spPr bwMode="auto">
          <a:xfrm>
            <a:off x="1619250" y="4797425"/>
            <a:ext cx="1800225" cy="366713"/>
          </a:xfrm>
          <a:prstGeom prst="rect">
            <a:avLst/>
          </a:prstGeom>
          <a:noFill/>
          <a:ln w="9525">
            <a:noFill/>
            <a:miter lim="800000"/>
            <a:headEnd/>
            <a:tailEnd/>
          </a:ln>
        </p:spPr>
        <p:txBody>
          <a:bodyPr anchor="ctr">
            <a:spAutoFit/>
          </a:bodyPr>
          <a:lstStyle/>
          <a:p>
            <a:r>
              <a:rPr lang="es-ES"/>
              <a:t>Pictogramas</a:t>
            </a:r>
          </a:p>
        </p:txBody>
      </p:sp>
      <p:sp>
        <p:nvSpPr>
          <p:cNvPr id="6149" name="Rectangle 12"/>
          <p:cNvSpPr>
            <a:spLocks noChangeArrowheads="1"/>
          </p:cNvSpPr>
          <p:nvPr/>
        </p:nvSpPr>
        <p:spPr bwMode="auto">
          <a:xfrm>
            <a:off x="5867400" y="4797425"/>
            <a:ext cx="1403350" cy="366713"/>
          </a:xfrm>
          <a:prstGeom prst="rect">
            <a:avLst/>
          </a:prstGeom>
          <a:noFill/>
          <a:ln w="9525">
            <a:noFill/>
            <a:miter lim="800000"/>
            <a:headEnd/>
            <a:tailEnd/>
          </a:ln>
        </p:spPr>
        <p:txBody>
          <a:bodyPr wrap="none" anchor="ctr">
            <a:spAutoFit/>
          </a:bodyPr>
          <a:lstStyle/>
          <a:p>
            <a:r>
              <a:rPr lang="es-ES"/>
              <a:t>Jeroglíficos </a:t>
            </a:r>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descr="homefull"/>
          <p:cNvPicPr>
            <a:picLocks noChangeAspect="1" noChangeArrowheads="1"/>
          </p:cNvPicPr>
          <p:nvPr/>
        </p:nvPicPr>
        <p:blipFill>
          <a:blip r:embed="rId2" cstate="print"/>
          <a:srcRect/>
          <a:stretch>
            <a:fillRect/>
          </a:stretch>
        </p:blipFill>
        <p:spPr bwMode="auto">
          <a:xfrm>
            <a:off x="2339975" y="549275"/>
            <a:ext cx="4572000" cy="60579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tigerfull"/>
          <p:cNvPicPr>
            <a:picLocks noChangeAspect="1" noChangeArrowheads="1"/>
          </p:cNvPicPr>
          <p:nvPr/>
        </p:nvPicPr>
        <p:blipFill>
          <a:blip r:embed="rId2" cstate="print"/>
          <a:srcRect/>
          <a:stretch>
            <a:fillRect/>
          </a:stretch>
        </p:blipFill>
        <p:spPr bwMode="auto">
          <a:xfrm>
            <a:off x="2124075" y="620713"/>
            <a:ext cx="4572000" cy="56388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bg001"/>
          <p:cNvPicPr>
            <a:picLocks noChangeAspect="1" noChangeArrowheads="1"/>
          </p:cNvPicPr>
          <p:nvPr/>
        </p:nvPicPr>
        <p:blipFill>
          <a:blip r:embed="rId2" cstate="print"/>
          <a:srcRect/>
          <a:stretch>
            <a:fillRect/>
          </a:stretch>
        </p:blipFill>
        <p:spPr bwMode="auto">
          <a:xfrm>
            <a:off x="900113" y="1268413"/>
            <a:ext cx="3143250" cy="3962400"/>
          </a:xfrm>
          <a:prstGeom prst="rect">
            <a:avLst/>
          </a:prstGeom>
          <a:noFill/>
          <a:ln w="9525">
            <a:noFill/>
            <a:miter lim="800000"/>
            <a:headEnd/>
            <a:tailEnd/>
          </a:ln>
        </p:spPr>
      </p:pic>
      <p:pic>
        <p:nvPicPr>
          <p:cNvPr id="45059" name="Picture 7" descr="bg002"/>
          <p:cNvPicPr>
            <a:picLocks noChangeAspect="1" noChangeArrowheads="1"/>
          </p:cNvPicPr>
          <p:nvPr/>
        </p:nvPicPr>
        <p:blipFill>
          <a:blip r:embed="rId3" cstate="print"/>
          <a:srcRect/>
          <a:stretch>
            <a:fillRect/>
          </a:stretch>
        </p:blipFill>
        <p:spPr bwMode="auto">
          <a:xfrm>
            <a:off x="4787900" y="836613"/>
            <a:ext cx="3505200" cy="4953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bg003"/>
          <p:cNvPicPr>
            <a:picLocks noChangeAspect="1" noChangeArrowheads="1"/>
          </p:cNvPicPr>
          <p:nvPr/>
        </p:nvPicPr>
        <p:blipFill>
          <a:blip r:embed="rId2" cstate="print"/>
          <a:srcRect/>
          <a:stretch>
            <a:fillRect/>
          </a:stretch>
        </p:blipFill>
        <p:spPr bwMode="auto">
          <a:xfrm>
            <a:off x="971550" y="981075"/>
            <a:ext cx="3295650" cy="4695825"/>
          </a:xfrm>
          <a:prstGeom prst="rect">
            <a:avLst/>
          </a:prstGeom>
          <a:noFill/>
          <a:ln w="9525">
            <a:noFill/>
            <a:miter lim="800000"/>
            <a:headEnd/>
            <a:tailEnd/>
          </a:ln>
        </p:spPr>
      </p:pic>
      <p:pic>
        <p:nvPicPr>
          <p:cNvPr id="46083" name="Picture 7" descr="BG0"/>
          <p:cNvPicPr>
            <a:picLocks noChangeAspect="1" noChangeArrowheads="1"/>
          </p:cNvPicPr>
          <p:nvPr/>
        </p:nvPicPr>
        <p:blipFill>
          <a:blip r:embed="rId3" cstate="print"/>
          <a:srcRect/>
          <a:stretch>
            <a:fillRect/>
          </a:stretch>
        </p:blipFill>
        <p:spPr bwMode="auto">
          <a:xfrm>
            <a:off x="4787900" y="908050"/>
            <a:ext cx="3552825" cy="52006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bg006"/>
          <p:cNvPicPr>
            <a:picLocks noChangeAspect="1" noChangeArrowheads="1"/>
          </p:cNvPicPr>
          <p:nvPr/>
        </p:nvPicPr>
        <p:blipFill>
          <a:blip r:embed="rId2" cstate="print"/>
          <a:srcRect/>
          <a:stretch>
            <a:fillRect/>
          </a:stretch>
        </p:blipFill>
        <p:spPr bwMode="auto">
          <a:xfrm>
            <a:off x="900113" y="1125538"/>
            <a:ext cx="3381375" cy="4848225"/>
          </a:xfrm>
          <a:prstGeom prst="rect">
            <a:avLst/>
          </a:prstGeom>
          <a:noFill/>
          <a:ln w="9525">
            <a:noFill/>
            <a:miter lim="800000"/>
            <a:headEnd/>
            <a:tailEnd/>
          </a:ln>
        </p:spPr>
      </p:pic>
      <p:pic>
        <p:nvPicPr>
          <p:cNvPr id="47107" name="Picture 7" descr="bg005"/>
          <p:cNvPicPr>
            <a:picLocks noChangeAspect="1" noChangeArrowheads="1"/>
          </p:cNvPicPr>
          <p:nvPr/>
        </p:nvPicPr>
        <p:blipFill>
          <a:blip r:embed="rId3" cstate="print"/>
          <a:srcRect/>
          <a:stretch>
            <a:fillRect/>
          </a:stretch>
        </p:blipFill>
        <p:spPr bwMode="auto">
          <a:xfrm>
            <a:off x="4932363" y="1196975"/>
            <a:ext cx="3162300" cy="45053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5" descr="steak0"/>
          <p:cNvPicPr>
            <a:picLocks noChangeAspect="1" noChangeArrowheads="1"/>
          </p:cNvPicPr>
          <p:nvPr/>
        </p:nvPicPr>
        <p:blipFill>
          <a:blip r:embed="rId2" cstate="print"/>
          <a:srcRect/>
          <a:stretch>
            <a:fillRect/>
          </a:stretch>
        </p:blipFill>
        <p:spPr bwMode="auto">
          <a:xfrm>
            <a:off x="1828800" y="1363663"/>
            <a:ext cx="5119688" cy="42132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decoradio"/>
          <p:cNvPicPr>
            <a:picLocks noChangeAspect="1" noChangeArrowheads="1"/>
          </p:cNvPicPr>
          <p:nvPr/>
        </p:nvPicPr>
        <p:blipFill>
          <a:blip r:embed="rId2" cstate="print"/>
          <a:srcRect/>
          <a:stretch>
            <a:fillRect/>
          </a:stretch>
        </p:blipFill>
        <p:spPr bwMode="auto">
          <a:xfrm>
            <a:off x="1763713" y="1125538"/>
            <a:ext cx="5553075" cy="44100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OYTcolor-logo"/>
          <p:cNvPicPr>
            <a:picLocks noChangeAspect="1" noChangeArrowheads="1"/>
          </p:cNvPicPr>
          <p:nvPr/>
        </p:nvPicPr>
        <p:blipFill>
          <a:blip r:embed="rId2" cstate="print"/>
          <a:srcRect/>
          <a:stretch>
            <a:fillRect/>
          </a:stretch>
        </p:blipFill>
        <p:spPr bwMode="auto">
          <a:xfrm>
            <a:off x="1908175" y="1557338"/>
            <a:ext cx="2190750" cy="1162050"/>
          </a:xfrm>
          <a:prstGeom prst="rect">
            <a:avLst/>
          </a:prstGeom>
          <a:noFill/>
          <a:ln w="9525">
            <a:noFill/>
            <a:miter lim="800000"/>
            <a:headEnd/>
            <a:tailEnd/>
          </a:ln>
        </p:spPr>
      </p:pic>
      <p:pic>
        <p:nvPicPr>
          <p:cNvPr id="50179" name="Picture 7" descr="onyourtoes">
            <a:hlinkClick r:id="rId3"/>
          </p:cNvPr>
          <p:cNvPicPr>
            <a:picLocks noChangeAspect="1" noChangeArrowheads="1"/>
          </p:cNvPicPr>
          <p:nvPr/>
        </p:nvPicPr>
        <p:blipFill>
          <a:blip r:embed="rId4" cstate="print"/>
          <a:srcRect/>
          <a:stretch>
            <a:fillRect/>
          </a:stretch>
        </p:blipFill>
        <p:spPr bwMode="auto">
          <a:xfrm>
            <a:off x="4716463" y="1557338"/>
            <a:ext cx="1924050" cy="1066800"/>
          </a:xfrm>
          <a:prstGeom prst="rect">
            <a:avLst/>
          </a:prstGeom>
          <a:noFill/>
          <a:ln w="9525">
            <a:noFill/>
            <a:miter lim="800000"/>
            <a:headEnd/>
            <a:tailEnd/>
          </a:ln>
        </p:spPr>
      </p:pic>
      <p:pic>
        <p:nvPicPr>
          <p:cNvPr id="50180" name="Picture 9" descr="bottlemain1"/>
          <p:cNvPicPr>
            <a:picLocks noChangeAspect="1" noChangeArrowheads="1"/>
          </p:cNvPicPr>
          <p:nvPr/>
        </p:nvPicPr>
        <p:blipFill>
          <a:blip r:embed="rId5" cstate="print"/>
          <a:srcRect/>
          <a:stretch>
            <a:fillRect/>
          </a:stretch>
        </p:blipFill>
        <p:spPr bwMode="auto">
          <a:xfrm>
            <a:off x="1979613" y="2924175"/>
            <a:ext cx="4800600" cy="25622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descr="abyss"/>
          <p:cNvPicPr>
            <a:picLocks noChangeAspect="1" noChangeArrowheads="1"/>
          </p:cNvPicPr>
          <p:nvPr/>
        </p:nvPicPr>
        <p:blipFill>
          <a:blip r:embed="rId2" cstate="print"/>
          <a:srcRect/>
          <a:stretch>
            <a:fillRect/>
          </a:stretch>
        </p:blipFill>
        <p:spPr bwMode="auto">
          <a:xfrm>
            <a:off x="2124075" y="981075"/>
            <a:ext cx="4800600" cy="40481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descr="future"/>
          <p:cNvPicPr>
            <a:picLocks noChangeAspect="1" noChangeArrowheads="1"/>
          </p:cNvPicPr>
          <p:nvPr/>
        </p:nvPicPr>
        <p:blipFill>
          <a:blip r:embed="rId2" cstate="print"/>
          <a:srcRect/>
          <a:stretch>
            <a:fillRect/>
          </a:stretch>
        </p:blipFill>
        <p:spPr bwMode="auto">
          <a:xfrm>
            <a:off x="1692275" y="1268413"/>
            <a:ext cx="5761038" cy="426243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descr="fenicio11"/>
          <p:cNvPicPr>
            <a:picLocks noChangeAspect="1" noChangeArrowheads="1"/>
          </p:cNvPicPr>
          <p:nvPr>
            <p:ph sz="half" idx="4294967295"/>
          </p:nvPr>
        </p:nvPicPr>
        <p:blipFill>
          <a:blip r:embed="rId2" cstate="print"/>
          <a:srcRect/>
          <a:stretch>
            <a:fillRect/>
          </a:stretch>
        </p:blipFill>
        <p:spPr>
          <a:xfrm>
            <a:off x="1187450" y="1844675"/>
            <a:ext cx="6265863" cy="625475"/>
          </a:xfrm>
          <a:noFill/>
        </p:spPr>
      </p:pic>
      <p:sp>
        <p:nvSpPr>
          <p:cNvPr id="7171" name="Rectangle 18"/>
          <p:cNvSpPr>
            <a:spLocks noChangeArrowheads="1"/>
          </p:cNvSpPr>
          <p:nvPr/>
        </p:nvSpPr>
        <p:spPr bwMode="auto">
          <a:xfrm>
            <a:off x="6300788" y="2636838"/>
            <a:ext cx="2279650" cy="366712"/>
          </a:xfrm>
          <a:prstGeom prst="rect">
            <a:avLst/>
          </a:prstGeom>
          <a:noFill/>
          <a:ln w="9525">
            <a:noFill/>
            <a:miter lim="800000"/>
            <a:headEnd/>
            <a:tailEnd/>
          </a:ln>
        </p:spPr>
        <p:txBody>
          <a:bodyPr wrap="none" anchor="ctr">
            <a:spAutoFit/>
          </a:bodyPr>
          <a:lstStyle/>
          <a:p>
            <a:r>
              <a:rPr lang="es-ES"/>
              <a:t>Escritura cuneiforme</a:t>
            </a:r>
          </a:p>
        </p:txBody>
      </p:sp>
      <p:pic>
        <p:nvPicPr>
          <p:cNvPr id="7172" name="Picture 19" descr="gclasico1"/>
          <p:cNvPicPr>
            <a:picLocks noChangeAspect="1" noChangeArrowheads="1"/>
          </p:cNvPicPr>
          <p:nvPr>
            <p:ph sz="half" idx="4294967295"/>
          </p:nvPr>
        </p:nvPicPr>
        <p:blipFill>
          <a:blip r:embed="rId3" cstate="print"/>
          <a:srcRect/>
          <a:stretch>
            <a:fillRect/>
          </a:stretch>
        </p:blipFill>
        <p:spPr>
          <a:xfrm>
            <a:off x="395288" y="3068638"/>
            <a:ext cx="5699125" cy="3040062"/>
          </a:xfrm>
          <a:noFill/>
        </p:spPr>
      </p:pic>
      <p:sp>
        <p:nvSpPr>
          <p:cNvPr id="7173" name="Rectangle 21"/>
          <p:cNvSpPr>
            <a:spLocks noChangeArrowheads="1"/>
          </p:cNvSpPr>
          <p:nvPr/>
        </p:nvSpPr>
        <p:spPr bwMode="auto">
          <a:xfrm>
            <a:off x="6084888" y="5805488"/>
            <a:ext cx="2159000" cy="366712"/>
          </a:xfrm>
          <a:prstGeom prst="rect">
            <a:avLst/>
          </a:prstGeom>
          <a:noFill/>
          <a:ln w="9525">
            <a:noFill/>
            <a:miter lim="800000"/>
            <a:headEnd/>
            <a:tailEnd/>
          </a:ln>
        </p:spPr>
        <p:txBody>
          <a:bodyPr anchor="ctr">
            <a:spAutoFit/>
          </a:bodyPr>
          <a:lstStyle/>
          <a:p>
            <a:r>
              <a:rPr lang="es-ES"/>
              <a:t>Griego clásico</a:t>
            </a:r>
          </a:p>
        </p:txBody>
      </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descr="bandstand"/>
          <p:cNvPicPr>
            <a:picLocks noChangeAspect="1" noChangeArrowheads="1"/>
          </p:cNvPicPr>
          <p:nvPr/>
        </p:nvPicPr>
        <p:blipFill>
          <a:blip r:embed="rId2" cstate="print"/>
          <a:srcRect/>
          <a:stretch>
            <a:fillRect/>
          </a:stretch>
        </p:blipFill>
        <p:spPr bwMode="auto">
          <a:xfrm>
            <a:off x="1619250" y="1989138"/>
            <a:ext cx="6119813" cy="27797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bolwl"/>
          <p:cNvPicPr>
            <a:picLocks noChangeAspect="1" noChangeArrowheads="1"/>
          </p:cNvPicPr>
          <p:nvPr/>
        </p:nvPicPr>
        <p:blipFill>
          <a:blip r:embed="rId2" cstate="print"/>
          <a:srcRect/>
          <a:stretch>
            <a:fillRect/>
          </a:stretch>
        </p:blipFill>
        <p:spPr bwMode="auto">
          <a:xfrm>
            <a:off x="755650" y="692150"/>
            <a:ext cx="3429000" cy="5305425"/>
          </a:xfrm>
          <a:prstGeom prst="rect">
            <a:avLst/>
          </a:prstGeom>
          <a:noFill/>
          <a:ln w="9525">
            <a:noFill/>
            <a:miter lim="800000"/>
            <a:headEnd/>
            <a:tailEnd/>
          </a:ln>
        </p:spPr>
      </p:pic>
      <p:pic>
        <p:nvPicPr>
          <p:cNvPr id="54275" name="Picture 7" descr="bolml"/>
          <p:cNvPicPr>
            <a:picLocks noChangeAspect="1" noChangeArrowheads="1"/>
          </p:cNvPicPr>
          <p:nvPr/>
        </p:nvPicPr>
        <p:blipFill>
          <a:blip r:embed="rId3" cstate="print"/>
          <a:srcRect/>
          <a:stretch>
            <a:fillRect/>
          </a:stretch>
        </p:blipFill>
        <p:spPr bwMode="auto">
          <a:xfrm>
            <a:off x="4859338" y="692150"/>
            <a:ext cx="3429000" cy="52863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5" name="Picture 5" descr="WordsetPhoen"/>
          <p:cNvPicPr>
            <a:picLocks noChangeAspect="1" noChangeArrowheads="1"/>
          </p:cNvPicPr>
          <p:nvPr>
            <p:ph sz="quarter" idx="4294967295"/>
          </p:nvPr>
        </p:nvPicPr>
        <p:blipFill>
          <a:blip r:embed="rId2" cstate="print"/>
          <a:srcRect/>
          <a:stretch>
            <a:fillRect/>
          </a:stretch>
        </p:blipFill>
        <p:spPr>
          <a:xfrm>
            <a:off x="900113" y="1196975"/>
            <a:ext cx="3621087" cy="990600"/>
          </a:xfrm>
          <a:noFill/>
        </p:spPr>
      </p:pic>
      <p:pic>
        <p:nvPicPr>
          <p:cNvPr id="215063" name="Picture 23" descr="An example of the use of Phototone Images"/>
          <p:cNvPicPr>
            <a:picLocks noChangeAspect="1" noChangeArrowheads="1"/>
          </p:cNvPicPr>
          <p:nvPr>
            <p:ph sz="quarter" idx="4294967295"/>
          </p:nvPr>
        </p:nvPicPr>
        <p:blipFill>
          <a:blip r:embed="rId3" cstate="print"/>
          <a:srcRect/>
          <a:stretch>
            <a:fillRect/>
          </a:stretch>
        </p:blipFill>
        <p:spPr>
          <a:xfrm>
            <a:off x="5580063" y="981075"/>
            <a:ext cx="2317750" cy="2562225"/>
          </a:xfrm>
          <a:noFill/>
        </p:spPr>
      </p:pic>
      <p:pic>
        <p:nvPicPr>
          <p:cNvPr id="215057" name="Picture 17" descr="The Fontek Logo"/>
          <p:cNvPicPr>
            <a:picLocks noChangeAspect="1" noChangeArrowheads="1"/>
          </p:cNvPicPr>
          <p:nvPr>
            <p:ph sz="quarter" idx="4294967295"/>
          </p:nvPr>
        </p:nvPicPr>
        <p:blipFill>
          <a:blip r:embed="rId4" cstate="print"/>
          <a:srcRect/>
          <a:stretch>
            <a:fillRect/>
          </a:stretch>
        </p:blipFill>
        <p:spPr>
          <a:xfrm>
            <a:off x="1331913" y="2924175"/>
            <a:ext cx="1997075" cy="2943225"/>
          </a:xfrm>
          <a:noFill/>
        </p:spPr>
      </p:pic>
      <p:sp>
        <p:nvSpPr>
          <p:cNvPr id="55301" name="Rectangle 21"/>
          <p:cNvSpPr>
            <a:spLocks noChangeArrowheads="1"/>
          </p:cNvSpPr>
          <p:nvPr/>
        </p:nvSpPr>
        <p:spPr bwMode="auto">
          <a:xfrm>
            <a:off x="3635375" y="2565400"/>
            <a:ext cx="1295400" cy="366713"/>
          </a:xfrm>
          <a:prstGeom prst="rect">
            <a:avLst/>
          </a:prstGeom>
          <a:noFill/>
          <a:ln w="9525">
            <a:noFill/>
            <a:miter lim="800000"/>
            <a:headEnd/>
            <a:tailEnd/>
          </a:ln>
        </p:spPr>
        <p:txBody>
          <a:bodyPr anchor="ctr">
            <a:spAutoFit/>
          </a:bodyPr>
          <a:lstStyle/>
          <a:p>
            <a:pPr algn="ctr"/>
            <a:r>
              <a:rPr lang="es-ES"/>
              <a:t>…</a:t>
            </a:r>
          </a:p>
        </p:txBody>
      </p:sp>
      <p:pic>
        <p:nvPicPr>
          <p:cNvPr id="55302" name="Picture 26" descr="A pipe: an example of one of the thousands of Letraset Images"/>
          <p:cNvPicPr>
            <a:picLocks noChangeAspect="1" noChangeArrowheads="1"/>
          </p:cNvPicPr>
          <p:nvPr>
            <p:ph sz="quarter" idx="4294967295"/>
          </p:nvPr>
        </p:nvPicPr>
        <p:blipFill>
          <a:blip r:embed="rId5" cstate="print"/>
          <a:srcRect/>
          <a:stretch>
            <a:fillRect/>
          </a:stretch>
        </p:blipFill>
        <p:spPr>
          <a:xfrm>
            <a:off x="4067175" y="3860800"/>
            <a:ext cx="4138613" cy="2203450"/>
          </a:xfr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15063"/>
                                        </p:tgtEl>
                                        <p:attrNameLst>
                                          <p:attrName>style.visibility</p:attrName>
                                        </p:attrNameLst>
                                      </p:cBhvr>
                                      <p:to>
                                        <p:strVal val="visible"/>
                                      </p:to>
                                    </p:set>
                                    <p:anim calcmode="lin" valueType="num">
                                      <p:cBhvr>
                                        <p:cTn id="7" dur="500" fill="hold"/>
                                        <p:tgtEl>
                                          <p:spTgt spid="215063"/>
                                        </p:tgtEl>
                                        <p:attrNameLst>
                                          <p:attrName>ppt_w</p:attrName>
                                        </p:attrNameLst>
                                      </p:cBhvr>
                                      <p:tavLst>
                                        <p:tav tm="0">
                                          <p:val>
                                            <p:fltVal val="0"/>
                                          </p:val>
                                        </p:tav>
                                        <p:tav tm="100000">
                                          <p:val>
                                            <p:strVal val="#ppt_w"/>
                                          </p:val>
                                        </p:tav>
                                      </p:tavLst>
                                    </p:anim>
                                    <p:anim calcmode="lin" valueType="num">
                                      <p:cBhvr>
                                        <p:cTn id="8" dur="500" fill="hold"/>
                                        <p:tgtEl>
                                          <p:spTgt spid="215063"/>
                                        </p:tgtEl>
                                        <p:attrNameLst>
                                          <p:attrName>ppt_h</p:attrName>
                                        </p:attrNameLst>
                                      </p:cBhvr>
                                      <p:tavLst>
                                        <p:tav tm="0">
                                          <p:val>
                                            <p:fltVal val="0"/>
                                          </p:val>
                                        </p:tav>
                                        <p:tav tm="100000">
                                          <p:val>
                                            <p:strVal val="#ppt_h"/>
                                          </p:val>
                                        </p:tav>
                                      </p:tavLst>
                                    </p:anim>
                                    <p:anim calcmode="lin" valueType="num">
                                      <p:cBhvr>
                                        <p:cTn id="9" dur="500" fill="hold"/>
                                        <p:tgtEl>
                                          <p:spTgt spid="215063"/>
                                        </p:tgtEl>
                                        <p:attrNameLst>
                                          <p:attrName>style.rotation</p:attrName>
                                        </p:attrNameLst>
                                      </p:cBhvr>
                                      <p:tavLst>
                                        <p:tav tm="0">
                                          <p:val>
                                            <p:fltVal val="360"/>
                                          </p:val>
                                        </p:tav>
                                        <p:tav tm="100000">
                                          <p:val>
                                            <p:fltVal val="0"/>
                                          </p:val>
                                        </p:tav>
                                      </p:tavLst>
                                    </p:anim>
                                    <p:animEffect transition="in" filter="fade">
                                      <p:cBhvr>
                                        <p:cTn id="10" dur="500"/>
                                        <p:tgtEl>
                                          <p:spTgt spid="215063"/>
                                        </p:tgtEl>
                                      </p:cBhvr>
                                    </p:animEffect>
                                  </p:childTnLst>
                                </p:cTn>
                              </p:par>
                            </p:childTnLst>
                          </p:cTn>
                        </p:par>
                        <p:par>
                          <p:cTn id="11" fill="hold">
                            <p:stCondLst>
                              <p:cond delay="500"/>
                            </p:stCondLst>
                            <p:childTnLst>
                              <p:par>
                                <p:cTn id="12" presetID="53" presetClass="entr" presetSubtype="0" fill="hold" nodeType="afterEffect">
                                  <p:stCondLst>
                                    <p:cond delay="0"/>
                                  </p:stCondLst>
                                  <p:childTnLst>
                                    <p:set>
                                      <p:cBhvr>
                                        <p:cTn id="13" dur="1" fill="hold">
                                          <p:stCondLst>
                                            <p:cond delay="0"/>
                                          </p:stCondLst>
                                        </p:cTn>
                                        <p:tgtEl>
                                          <p:spTgt spid="215057"/>
                                        </p:tgtEl>
                                        <p:attrNameLst>
                                          <p:attrName>style.visibility</p:attrName>
                                        </p:attrNameLst>
                                      </p:cBhvr>
                                      <p:to>
                                        <p:strVal val="visible"/>
                                      </p:to>
                                    </p:set>
                                    <p:anim calcmode="lin" valueType="num">
                                      <p:cBhvr>
                                        <p:cTn id="14" dur="500" fill="hold"/>
                                        <p:tgtEl>
                                          <p:spTgt spid="215057"/>
                                        </p:tgtEl>
                                        <p:attrNameLst>
                                          <p:attrName>ppt_w</p:attrName>
                                        </p:attrNameLst>
                                      </p:cBhvr>
                                      <p:tavLst>
                                        <p:tav tm="0">
                                          <p:val>
                                            <p:fltVal val="0"/>
                                          </p:val>
                                        </p:tav>
                                        <p:tav tm="100000">
                                          <p:val>
                                            <p:strVal val="#ppt_w"/>
                                          </p:val>
                                        </p:tav>
                                      </p:tavLst>
                                    </p:anim>
                                    <p:anim calcmode="lin" valueType="num">
                                      <p:cBhvr>
                                        <p:cTn id="15" dur="500" fill="hold"/>
                                        <p:tgtEl>
                                          <p:spTgt spid="215057"/>
                                        </p:tgtEl>
                                        <p:attrNameLst>
                                          <p:attrName>ppt_h</p:attrName>
                                        </p:attrNameLst>
                                      </p:cBhvr>
                                      <p:tavLst>
                                        <p:tav tm="0">
                                          <p:val>
                                            <p:fltVal val="0"/>
                                          </p:val>
                                        </p:tav>
                                        <p:tav tm="100000">
                                          <p:val>
                                            <p:strVal val="#ppt_h"/>
                                          </p:val>
                                        </p:tav>
                                      </p:tavLst>
                                    </p:anim>
                                    <p:animEffect transition="in" filter="fade">
                                      <p:cBhvr>
                                        <p:cTn id="16" dur="500"/>
                                        <p:tgtEl>
                                          <p:spTgt spid="215057"/>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215045"/>
                                        </p:tgtEl>
                                        <p:attrNameLst>
                                          <p:attrName>style.visibility</p:attrName>
                                        </p:attrNameLst>
                                      </p:cBhvr>
                                      <p:to>
                                        <p:strVal val="visible"/>
                                      </p:to>
                                    </p:set>
                                    <p:anim calcmode="lin" valueType="num">
                                      <p:cBhvr additive="base">
                                        <p:cTn id="20" dur="2000" fill="hold"/>
                                        <p:tgtEl>
                                          <p:spTgt spid="215045"/>
                                        </p:tgtEl>
                                        <p:attrNameLst>
                                          <p:attrName>ppt_x</p:attrName>
                                        </p:attrNameLst>
                                      </p:cBhvr>
                                      <p:tavLst>
                                        <p:tav tm="0">
                                          <p:val>
                                            <p:strVal val="#ppt_x"/>
                                          </p:val>
                                        </p:tav>
                                        <p:tav tm="100000">
                                          <p:val>
                                            <p:strVal val="#ppt_x"/>
                                          </p:val>
                                        </p:tav>
                                      </p:tavLst>
                                    </p:anim>
                                    <p:anim calcmode="lin" valueType="num">
                                      <p:cBhvr additive="base">
                                        <p:cTn id="21" dur="2000" fill="hold"/>
                                        <p:tgtEl>
                                          <p:spTgt spid="2150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descr="pub02"/>
          <p:cNvPicPr>
            <a:picLocks noChangeAspect="1" noChangeArrowheads="1"/>
          </p:cNvPicPr>
          <p:nvPr/>
        </p:nvPicPr>
        <p:blipFill>
          <a:blip r:embed="rId2" cstate="print"/>
          <a:srcRect/>
          <a:stretch>
            <a:fillRect/>
          </a:stretch>
        </p:blipFill>
        <p:spPr bwMode="auto">
          <a:xfrm>
            <a:off x="900113" y="836613"/>
            <a:ext cx="3455987" cy="2665412"/>
          </a:xfrm>
          <a:prstGeom prst="rect">
            <a:avLst/>
          </a:prstGeom>
          <a:noFill/>
          <a:ln w="9525">
            <a:noFill/>
            <a:miter lim="800000"/>
            <a:headEnd/>
            <a:tailEnd/>
          </a:ln>
        </p:spPr>
      </p:pic>
      <p:pic>
        <p:nvPicPr>
          <p:cNvPr id="240647" name="Picture 7" descr="window"/>
          <p:cNvPicPr>
            <a:picLocks noChangeAspect="1" noChangeArrowheads="1"/>
          </p:cNvPicPr>
          <p:nvPr/>
        </p:nvPicPr>
        <p:blipFill>
          <a:blip r:embed="rId3" cstate="print"/>
          <a:srcRect/>
          <a:stretch>
            <a:fillRect/>
          </a:stretch>
        </p:blipFill>
        <p:spPr bwMode="auto">
          <a:xfrm>
            <a:off x="4787900" y="836613"/>
            <a:ext cx="3459163" cy="4608512"/>
          </a:xfrm>
          <a:prstGeom prst="rect">
            <a:avLst/>
          </a:prstGeom>
          <a:noFill/>
          <a:ln w="9525">
            <a:noFill/>
            <a:miter lim="800000"/>
            <a:headEnd/>
            <a:tailEnd/>
          </a:ln>
        </p:spPr>
      </p:pic>
      <p:pic>
        <p:nvPicPr>
          <p:cNvPr id="240649" name="Picture 9" descr="hand"/>
          <p:cNvPicPr>
            <a:picLocks noChangeAspect="1" noChangeArrowheads="1"/>
          </p:cNvPicPr>
          <p:nvPr/>
        </p:nvPicPr>
        <p:blipFill>
          <a:blip r:embed="rId4" cstate="print"/>
          <a:srcRect/>
          <a:stretch>
            <a:fillRect/>
          </a:stretch>
        </p:blipFill>
        <p:spPr bwMode="auto">
          <a:xfrm>
            <a:off x="1403350" y="3789363"/>
            <a:ext cx="2667000" cy="23526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40647"/>
                                        </p:tgtEl>
                                        <p:attrNameLst>
                                          <p:attrName>style.visibility</p:attrName>
                                        </p:attrNameLst>
                                      </p:cBhvr>
                                      <p:to>
                                        <p:strVal val="visible"/>
                                      </p:to>
                                    </p:set>
                                    <p:anim calcmode="lin" valueType="num">
                                      <p:cBhvr>
                                        <p:cTn id="7" dur="500" fill="hold"/>
                                        <p:tgtEl>
                                          <p:spTgt spid="240647"/>
                                        </p:tgtEl>
                                        <p:attrNameLst>
                                          <p:attrName>ppt_w</p:attrName>
                                        </p:attrNameLst>
                                      </p:cBhvr>
                                      <p:tavLst>
                                        <p:tav tm="0">
                                          <p:val>
                                            <p:fltVal val="0"/>
                                          </p:val>
                                        </p:tav>
                                        <p:tav tm="100000">
                                          <p:val>
                                            <p:strVal val="#ppt_w"/>
                                          </p:val>
                                        </p:tav>
                                      </p:tavLst>
                                    </p:anim>
                                    <p:anim calcmode="lin" valueType="num">
                                      <p:cBhvr>
                                        <p:cTn id="8" dur="500" fill="hold"/>
                                        <p:tgtEl>
                                          <p:spTgt spid="240647"/>
                                        </p:tgtEl>
                                        <p:attrNameLst>
                                          <p:attrName>ppt_h</p:attrName>
                                        </p:attrNameLst>
                                      </p:cBhvr>
                                      <p:tavLst>
                                        <p:tav tm="0">
                                          <p:val>
                                            <p:fltVal val="0"/>
                                          </p:val>
                                        </p:tav>
                                        <p:tav tm="100000">
                                          <p:val>
                                            <p:strVal val="#ppt_h"/>
                                          </p:val>
                                        </p:tav>
                                      </p:tavLst>
                                    </p:anim>
                                    <p:animEffect transition="in" filter="fade">
                                      <p:cBhvr>
                                        <p:cTn id="9" dur="500"/>
                                        <p:tgtEl>
                                          <p:spTgt spid="24064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240649"/>
                                        </p:tgtEl>
                                        <p:attrNameLst>
                                          <p:attrName>style.visibility</p:attrName>
                                        </p:attrNameLst>
                                      </p:cBhvr>
                                      <p:to>
                                        <p:strVal val="visible"/>
                                      </p:to>
                                    </p:set>
                                    <p:anim calcmode="lin" valueType="num">
                                      <p:cBhvr>
                                        <p:cTn id="14" dur="500" fill="hold"/>
                                        <p:tgtEl>
                                          <p:spTgt spid="240649"/>
                                        </p:tgtEl>
                                        <p:attrNameLst>
                                          <p:attrName>ppt_w</p:attrName>
                                        </p:attrNameLst>
                                      </p:cBhvr>
                                      <p:tavLst>
                                        <p:tav tm="0">
                                          <p:val>
                                            <p:fltVal val="0"/>
                                          </p:val>
                                        </p:tav>
                                        <p:tav tm="100000">
                                          <p:val>
                                            <p:strVal val="#ppt_w"/>
                                          </p:val>
                                        </p:tav>
                                      </p:tavLst>
                                    </p:anim>
                                    <p:anim calcmode="lin" valueType="num">
                                      <p:cBhvr>
                                        <p:cTn id="15" dur="500" fill="hold"/>
                                        <p:tgtEl>
                                          <p:spTgt spid="240649"/>
                                        </p:tgtEl>
                                        <p:attrNameLst>
                                          <p:attrName>ppt_h</p:attrName>
                                        </p:attrNameLst>
                                      </p:cBhvr>
                                      <p:tavLst>
                                        <p:tav tm="0">
                                          <p:val>
                                            <p:fltVal val="0"/>
                                          </p:val>
                                        </p:tav>
                                        <p:tav tm="100000">
                                          <p:val>
                                            <p:strVal val="#ppt_h"/>
                                          </p:val>
                                        </p:tav>
                                      </p:tavLst>
                                    </p:anim>
                                    <p:animEffect transition="in" filter="fade">
                                      <p:cBhvr>
                                        <p:cTn id="16" dur="500"/>
                                        <p:tgtEl>
                                          <p:spTgt spid="240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bh3full"/>
          <p:cNvPicPr>
            <a:picLocks noChangeAspect="1" noChangeArrowheads="1"/>
          </p:cNvPicPr>
          <p:nvPr/>
        </p:nvPicPr>
        <p:blipFill>
          <a:blip r:embed="rId2" cstate="print"/>
          <a:srcRect/>
          <a:stretch>
            <a:fillRect/>
          </a:stretch>
        </p:blipFill>
        <p:spPr bwMode="auto">
          <a:xfrm>
            <a:off x="2411413" y="981075"/>
            <a:ext cx="4572000" cy="4438650"/>
          </a:xfrm>
          <a:prstGeom prst="rect">
            <a:avLst/>
          </a:prstGeom>
          <a:noFill/>
          <a:ln w="9525">
            <a:noFill/>
            <a:miter lim="800000"/>
            <a:headEnd/>
            <a:tailEnd/>
          </a:ln>
        </p:spPr>
      </p:pic>
      <p:sp>
        <p:nvSpPr>
          <p:cNvPr id="57347" name="Rectangle 5"/>
          <p:cNvSpPr>
            <a:spLocks noChangeArrowheads="1"/>
          </p:cNvSpPr>
          <p:nvPr/>
        </p:nvSpPr>
        <p:spPr bwMode="auto">
          <a:xfrm>
            <a:off x="1258888" y="5380038"/>
            <a:ext cx="7127875" cy="915987"/>
          </a:xfrm>
          <a:prstGeom prst="rect">
            <a:avLst/>
          </a:prstGeom>
          <a:noFill/>
          <a:ln w="9525">
            <a:noFill/>
            <a:miter lim="800000"/>
            <a:headEnd/>
            <a:tailEnd/>
          </a:ln>
        </p:spPr>
        <p:txBody>
          <a:bodyPr anchor="ctr">
            <a:spAutoFit/>
          </a:bodyPr>
          <a:lstStyle/>
          <a:p>
            <a:pPr algn="ctr"/>
            <a:r>
              <a:rPr lang="es-ES"/>
              <a:t>Detalle de la caligrafía de una de las ventanas del establecimiento The BLEEDING HEART.</a:t>
            </a:r>
            <a:br>
              <a:rPr lang="es-ES"/>
            </a:br>
            <a:endParaRPr lang="es-ES"/>
          </a:p>
        </p:txBody>
      </p:sp>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7" descr="wholefull"/>
          <p:cNvPicPr>
            <a:picLocks noChangeAspect="1" noChangeArrowheads="1"/>
          </p:cNvPicPr>
          <p:nvPr/>
        </p:nvPicPr>
        <p:blipFill>
          <a:blip r:embed="rId2" cstate="print"/>
          <a:srcRect/>
          <a:stretch>
            <a:fillRect/>
          </a:stretch>
        </p:blipFill>
        <p:spPr bwMode="auto">
          <a:xfrm>
            <a:off x="468313" y="476250"/>
            <a:ext cx="4306887" cy="5859463"/>
          </a:xfrm>
          <a:prstGeom prst="rect">
            <a:avLst/>
          </a:prstGeom>
          <a:noFill/>
          <a:ln w="9525">
            <a:noFill/>
            <a:miter lim="800000"/>
            <a:headEnd/>
            <a:tailEnd/>
          </a:ln>
        </p:spPr>
      </p:pic>
      <p:sp>
        <p:nvSpPr>
          <p:cNvPr id="58371" name="Rectangle 8"/>
          <p:cNvSpPr>
            <a:spLocks noChangeArrowheads="1"/>
          </p:cNvSpPr>
          <p:nvPr/>
        </p:nvSpPr>
        <p:spPr bwMode="auto">
          <a:xfrm>
            <a:off x="4716463" y="6092825"/>
            <a:ext cx="4248150" cy="366713"/>
          </a:xfrm>
          <a:prstGeom prst="rect">
            <a:avLst/>
          </a:prstGeom>
          <a:noFill/>
          <a:ln w="9525">
            <a:noFill/>
            <a:miter lim="800000"/>
            <a:headEnd/>
            <a:tailEnd/>
          </a:ln>
        </p:spPr>
        <p:txBody>
          <a:bodyPr anchor="ctr">
            <a:spAutoFit/>
          </a:bodyPr>
          <a:lstStyle/>
          <a:p>
            <a:pPr algn="ctr"/>
            <a:r>
              <a:rPr lang="es-ES"/>
              <a:t>Carol Kent. Diseñadora británica.</a:t>
            </a:r>
          </a:p>
        </p:txBody>
      </p:sp>
      <p:pic>
        <p:nvPicPr>
          <p:cNvPr id="58372" name="Picture 10" descr="blueconnection"/>
          <p:cNvPicPr>
            <a:picLocks noChangeAspect="1" noChangeArrowheads="1"/>
          </p:cNvPicPr>
          <p:nvPr/>
        </p:nvPicPr>
        <p:blipFill>
          <a:blip r:embed="rId3" cstate="print"/>
          <a:srcRect/>
          <a:stretch>
            <a:fillRect/>
          </a:stretch>
        </p:blipFill>
        <p:spPr bwMode="auto">
          <a:xfrm>
            <a:off x="5219700" y="1412875"/>
            <a:ext cx="2952750" cy="2124075"/>
          </a:xfrm>
          <a:prstGeom prst="rect">
            <a:avLst/>
          </a:prstGeom>
          <a:noFill/>
          <a:ln w="9525">
            <a:noFill/>
            <a:miter lim="800000"/>
            <a:headEnd/>
            <a:tailEnd/>
          </a:ln>
        </p:spPr>
      </p:pic>
      <p:pic>
        <p:nvPicPr>
          <p:cNvPr id="58373" name="Picture 12" descr="pantarei">
            <a:hlinkClick r:id="rId4"/>
          </p:cNvPr>
          <p:cNvPicPr>
            <a:picLocks noChangeAspect="1" noChangeArrowheads="1"/>
          </p:cNvPicPr>
          <p:nvPr/>
        </p:nvPicPr>
        <p:blipFill>
          <a:blip r:embed="rId5" cstate="print"/>
          <a:srcRect/>
          <a:stretch>
            <a:fillRect/>
          </a:stretch>
        </p:blipFill>
        <p:spPr bwMode="auto">
          <a:xfrm>
            <a:off x="5435600" y="4076700"/>
            <a:ext cx="2667000" cy="1143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0" descr="Summer01"/>
          <p:cNvPicPr>
            <a:picLocks noChangeAspect="1" noChangeArrowheads="1"/>
          </p:cNvPicPr>
          <p:nvPr/>
        </p:nvPicPr>
        <p:blipFill>
          <a:blip r:embed="rId2" cstate="print"/>
          <a:srcRect/>
          <a:stretch>
            <a:fillRect/>
          </a:stretch>
        </p:blipFill>
        <p:spPr bwMode="auto">
          <a:xfrm>
            <a:off x="3779838" y="2420938"/>
            <a:ext cx="2224087" cy="2417762"/>
          </a:xfrm>
          <a:prstGeom prst="rect">
            <a:avLst/>
          </a:prstGeom>
          <a:noFill/>
          <a:ln w="9525">
            <a:noFill/>
            <a:miter lim="800000"/>
            <a:headEnd/>
            <a:tailEnd/>
          </a:ln>
        </p:spPr>
      </p:pic>
      <p:pic>
        <p:nvPicPr>
          <p:cNvPr id="59395" name="Picture 6" descr="alphabet"/>
          <p:cNvPicPr>
            <a:picLocks noChangeAspect="1" noChangeArrowheads="1"/>
          </p:cNvPicPr>
          <p:nvPr/>
        </p:nvPicPr>
        <p:blipFill>
          <a:blip r:embed="rId3" cstate="print"/>
          <a:srcRect/>
          <a:stretch>
            <a:fillRect/>
          </a:stretch>
        </p:blipFill>
        <p:spPr bwMode="auto">
          <a:xfrm>
            <a:off x="323850" y="836613"/>
            <a:ext cx="3505200" cy="5473700"/>
          </a:xfrm>
          <a:prstGeom prst="rect">
            <a:avLst/>
          </a:prstGeom>
          <a:noFill/>
          <a:ln w="9525">
            <a:noFill/>
            <a:miter lim="800000"/>
            <a:headEnd/>
            <a:tailEnd/>
          </a:ln>
        </p:spPr>
      </p:pic>
      <p:pic>
        <p:nvPicPr>
          <p:cNvPr id="59396" name="Picture 8" descr="homesweet"/>
          <p:cNvPicPr>
            <a:picLocks noChangeAspect="1" noChangeArrowheads="1"/>
          </p:cNvPicPr>
          <p:nvPr/>
        </p:nvPicPr>
        <p:blipFill>
          <a:blip r:embed="rId4" cstate="print"/>
          <a:srcRect/>
          <a:stretch>
            <a:fillRect/>
          </a:stretch>
        </p:blipFill>
        <p:spPr bwMode="auto">
          <a:xfrm>
            <a:off x="5867400" y="692150"/>
            <a:ext cx="2952750" cy="2314575"/>
          </a:xfrm>
          <a:prstGeom prst="rect">
            <a:avLst/>
          </a:prstGeom>
          <a:noFill/>
          <a:ln w="9525">
            <a:noFill/>
            <a:miter lim="800000"/>
            <a:headEnd/>
            <a:tailEnd/>
          </a:ln>
        </p:spPr>
      </p:pic>
      <p:pic>
        <p:nvPicPr>
          <p:cNvPr id="59397" name="Picture 9" descr="abc"/>
          <p:cNvPicPr>
            <a:picLocks noChangeAspect="1" noChangeArrowheads="1"/>
          </p:cNvPicPr>
          <p:nvPr/>
        </p:nvPicPr>
        <p:blipFill>
          <a:blip r:embed="rId5" cstate="print"/>
          <a:srcRect/>
          <a:stretch>
            <a:fillRect/>
          </a:stretch>
        </p:blipFill>
        <p:spPr bwMode="auto">
          <a:xfrm>
            <a:off x="5940425" y="3573463"/>
            <a:ext cx="2952750" cy="26955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7" descr="cecilwadelogo"/>
          <p:cNvPicPr>
            <a:picLocks noChangeAspect="1" noChangeArrowheads="1"/>
          </p:cNvPicPr>
          <p:nvPr/>
        </p:nvPicPr>
        <p:blipFill>
          <a:blip r:embed="rId2" cstate="print"/>
          <a:srcRect/>
          <a:stretch>
            <a:fillRect/>
          </a:stretch>
        </p:blipFill>
        <p:spPr bwMode="auto">
          <a:xfrm>
            <a:off x="395288" y="549275"/>
            <a:ext cx="2667000" cy="1647825"/>
          </a:xfrm>
          <a:prstGeom prst="rect">
            <a:avLst/>
          </a:prstGeom>
          <a:noFill/>
          <a:ln w="9525">
            <a:noFill/>
            <a:miter lim="800000"/>
            <a:headEnd/>
            <a:tailEnd/>
          </a:ln>
        </p:spPr>
      </p:pic>
      <p:sp>
        <p:nvSpPr>
          <p:cNvPr id="60419" name="Rectangle 8"/>
          <p:cNvSpPr>
            <a:spLocks noChangeArrowheads="1"/>
          </p:cNvSpPr>
          <p:nvPr/>
        </p:nvSpPr>
        <p:spPr bwMode="auto">
          <a:xfrm>
            <a:off x="2195513" y="6237288"/>
            <a:ext cx="4248150" cy="366712"/>
          </a:xfrm>
          <a:prstGeom prst="rect">
            <a:avLst/>
          </a:prstGeom>
          <a:noFill/>
          <a:ln w="9525">
            <a:noFill/>
            <a:miter lim="800000"/>
            <a:headEnd/>
            <a:tailEnd/>
          </a:ln>
        </p:spPr>
        <p:txBody>
          <a:bodyPr anchor="ctr">
            <a:spAutoFit/>
          </a:bodyPr>
          <a:lstStyle/>
          <a:p>
            <a:pPr algn="ctr"/>
            <a:r>
              <a:rPr lang="es-ES"/>
              <a:t>Diseños de Cecil Wade</a:t>
            </a:r>
          </a:p>
        </p:txBody>
      </p:sp>
      <p:pic>
        <p:nvPicPr>
          <p:cNvPr id="60420" name="Picture 10" descr="cecilwade02"/>
          <p:cNvPicPr>
            <a:picLocks noChangeAspect="1" noChangeArrowheads="1"/>
          </p:cNvPicPr>
          <p:nvPr/>
        </p:nvPicPr>
        <p:blipFill>
          <a:blip r:embed="rId3" cstate="print"/>
          <a:srcRect/>
          <a:stretch>
            <a:fillRect/>
          </a:stretch>
        </p:blipFill>
        <p:spPr bwMode="auto">
          <a:xfrm>
            <a:off x="6011863" y="549275"/>
            <a:ext cx="2667000" cy="3295650"/>
          </a:xfrm>
          <a:prstGeom prst="rect">
            <a:avLst/>
          </a:prstGeom>
          <a:noFill/>
          <a:ln w="9525">
            <a:noFill/>
            <a:miter lim="800000"/>
            <a:headEnd/>
            <a:tailEnd/>
          </a:ln>
        </p:spPr>
      </p:pic>
      <p:pic>
        <p:nvPicPr>
          <p:cNvPr id="60421" name="Picture 12" descr="cecilwade05"/>
          <p:cNvPicPr>
            <a:picLocks noChangeAspect="1" noChangeArrowheads="1"/>
          </p:cNvPicPr>
          <p:nvPr/>
        </p:nvPicPr>
        <p:blipFill>
          <a:blip r:embed="rId4" cstate="print"/>
          <a:srcRect/>
          <a:stretch>
            <a:fillRect/>
          </a:stretch>
        </p:blipFill>
        <p:spPr bwMode="auto">
          <a:xfrm>
            <a:off x="3276600" y="476250"/>
            <a:ext cx="2667000" cy="3552825"/>
          </a:xfrm>
          <a:prstGeom prst="rect">
            <a:avLst/>
          </a:prstGeom>
          <a:noFill/>
          <a:ln w="9525">
            <a:noFill/>
            <a:miter lim="800000"/>
            <a:headEnd/>
            <a:tailEnd/>
          </a:ln>
        </p:spPr>
      </p:pic>
      <p:pic>
        <p:nvPicPr>
          <p:cNvPr id="60422" name="Picture 14" descr="cecilwade12"/>
          <p:cNvPicPr>
            <a:picLocks noChangeAspect="1" noChangeArrowheads="1"/>
          </p:cNvPicPr>
          <p:nvPr/>
        </p:nvPicPr>
        <p:blipFill>
          <a:blip r:embed="rId5" cstate="print"/>
          <a:srcRect/>
          <a:stretch>
            <a:fillRect/>
          </a:stretch>
        </p:blipFill>
        <p:spPr bwMode="auto">
          <a:xfrm>
            <a:off x="395288" y="2349500"/>
            <a:ext cx="2667000" cy="3590925"/>
          </a:xfrm>
          <a:prstGeom prst="rect">
            <a:avLst/>
          </a:prstGeom>
          <a:noFill/>
          <a:ln w="9525">
            <a:noFill/>
            <a:miter lim="800000"/>
            <a:headEnd/>
            <a:tailEnd/>
          </a:ln>
        </p:spPr>
      </p:pic>
      <p:pic>
        <p:nvPicPr>
          <p:cNvPr id="60423" name="Picture 16" descr="cecilwade03"/>
          <p:cNvPicPr>
            <a:picLocks noChangeAspect="1" noChangeArrowheads="1"/>
          </p:cNvPicPr>
          <p:nvPr/>
        </p:nvPicPr>
        <p:blipFill>
          <a:blip r:embed="rId6" cstate="print"/>
          <a:srcRect/>
          <a:stretch>
            <a:fillRect/>
          </a:stretch>
        </p:blipFill>
        <p:spPr bwMode="auto">
          <a:xfrm>
            <a:off x="6084888" y="4005263"/>
            <a:ext cx="2667000" cy="2190750"/>
          </a:xfrm>
          <a:prstGeom prst="rect">
            <a:avLst/>
          </a:prstGeom>
          <a:noFill/>
          <a:ln w="9525">
            <a:noFill/>
            <a:miter lim="800000"/>
            <a:headEnd/>
            <a:tailEnd/>
          </a:ln>
        </p:spPr>
      </p:pic>
      <p:pic>
        <p:nvPicPr>
          <p:cNvPr id="60424" name="Picture 18" descr="cecilwade10"/>
          <p:cNvPicPr>
            <a:picLocks noChangeAspect="1" noChangeArrowheads="1"/>
          </p:cNvPicPr>
          <p:nvPr/>
        </p:nvPicPr>
        <p:blipFill>
          <a:blip r:embed="rId7" cstate="print"/>
          <a:srcRect/>
          <a:stretch>
            <a:fillRect/>
          </a:stretch>
        </p:blipFill>
        <p:spPr bwMode="auto">
          <a:xfrm>
            <a:off x="3276600" y="4221163"/>
            <a:ext cx="2667000" cy="17240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descr="psychart01"/>
          <p:cNvPicPr>
            <a:picLocks noChangeAspect="1" noChangeArrowheads="1"/>
          </p:cNvPicPr>
          <p:nvPr/>
        </p:nvPicPr>
        <p:blipFill>
          <a:blip r:embed="rId2" cstate="print"/>
          <a:srcRect/>
          <a:stretch>
            <a:fillRect/>
          </a:stretch>
        </p:blipFill>
        <p:spPr bwMode="auto">
          <a:xfrm>
            <a:off x="395288" y="1484313"/>
            <a:ext cx="2667000" cy="4248150"/>
          </a:xfrm>
          <a:prstGeom prst="rect">
            <a:avLst/>
          </a:prstGeom>
          <a:noFill/>
          <a:ln w="9525">
            <a:noFill/>
            <a:miter lim="800000"/>
            <a:headEnd/>
            <a:tailEnd/>
          </a:ln>
        </p:spPr>
      </p:pic>
      <p:pic>
        <p:nvPicPr>
          <p:cNvPr id="61443" name="Picture 9" descr="psychart05"/>
          <p:cNvPicPr>
            <a:picLocks noChangeAspect="1" noChangeArrowheads="1"/>
          </p:cNvPicPr>
          <p:nvPr/>
        </p:nvPicPr>
        <p:blipFill>
          <a:blip r:embed="rId3" cstate="print"/>
          <a:srcRect/>
          <a:stretch>
            <a:fillRect/>
          </a:stretch>
        </p:blipFill>
        <p:spPr bwMode="auto">
          <a:xfrm>
            <a:off x="3203575" y="1484313"/>
            <a:ext cx="2667000" cy="4248150"/>
          </a:xfrm>
          <a:prstGeom prst="rect">
            <a:avLst/>
          </a:prstGeom>
          <a:noFill/>
          <a:ln w="9525">
            <a:noFill/>
            <a:miter lim="800000"/>
            <a:headEnd/>
            <a:tailEnd/>
          </a:ln>
        </p:spPr>
      </p:pic>
      <p:pic>
        <p:nvPicPr>
          <p:cNvPr id="61444" name="Picture 11" descr="psychart06"/>
          <p:cNvPicPr>
            <a:picLocks noChangeAspect="1" noChangeArrowheads="1"/>
          </p:cNvPicPr>
          <p:nvPr/>
        </p:nvPicPr>
        <p:blipFill>
          <a:blip r:embed="rId4" cstate="print"/>
          <a:srcRect/>
          <a:stretch>
            <a:fillRect/>
          </a:stretch>
        </p:blipFill>
        <p:spPr bwMode="auto">
          <a:xfrm>
            <a:off x="6011863" y="1196975"/>
            <a:ext cx="2667000" cy="4733925"/>
          </a:xfrm>
          <a:prstGeom prst="rect">
            <a:avLst/>
          </a:prstGeom>
          <a:noFill/>
          <a:ln w="9525">
            <a:noFill/>
            <a:miter lim="800000"/>
            <a:headEnd/>
            <a:tailEnd/>
          </a:ln>
        </p:spPr>
      </p:pic>
      <p:sp>
        <p:nvSpPr>
          <p:cNvPr id="61445" name="Rectangle 13"/>
          <p:cNvSpPr>
            <a:spLocks noChangeArrowheads="1"/>
          </p:cNvSpPr>
          <p:nvPr/>
        </p:nvSpPr>
        <p:spPr bwMode="auto">
          <a:xfrm>
            <a:off x="1116013" y="5876925"/>
            <a:ext cx="1377950" cy="366713"/>
          </a:xfrm>
          <a:prstGeom prst="rect">
            <a:avLst/>
          </a:prstGeom>
          <a:noFill/>
          <a:ln w="9525">
            <a:noFill/>
            <a:miter lim="800000"/>
            <a:headEnd/>
            <a:tailEnd/>
          </a:ln>
        </p:spPr>
        <p:txBody>
          <a:bodyPr wrap="none">
            <a:spAutoFit/>
          </a:bodyPr>
          <a:lstStyle/>
          <a:p>
            <a:r>
              <a:rPr lang="es-ES"/>
              <a:t>Bill Graham</a:t>
            </a:r>
          </a:p>
        </p:txBody>
      </p:sp>
      <p:sp>
        <p:nvSpPr>
          <p:cNvPr id="61446" name="Rectangle 14"/>
          <p:cNvSpPr>
            <a:spLocks noChangeArrowheads="1"/>
          </p:cNvSpPr>
          <p:nvPr/>
        </p:nvSpPr>
        <p:spPr bwMode="auto">
          <a:xfrm>
            <a:off x="3779838" y="5876925"/>
            <a:ext cx="1390650" cy="366713"/>
          </a:xfrm>
          <a:prstGeom prst="rect">
            <a:avLst/>
          </a:prstGeom>
          <a:noFill/>
          <a:ln w="9525">
            <a:noFill/>
            <a:miter lim="800000"/>
            <a:headEnd/>
            <a:tailEnd/>
          </a:ln>
        </p:spPr>
        <p:txBody>
          <a:bodyPr wrap="none">
            <a:spAutoFit/>
          </a:bodyPr>
          <a:lstStyle/>
          <a:p>
            <a:r>
              <a:rPr lang="es-ES"/>
              <a:t>Wes Wilson</a:t>
            </a:r>
          </a:p>
        </p:txBody>
      </p:sp>
      <p:sp>
        <p:nvSpPr>
          <p:cNvPr id="61447" name="Rectangle 15"/>
          <p:cNvSpPr>
            <a:spLocks noChangeArrowheads="1"/>
          </p:cNvSpPr>
          <p:nvPr/>
        </p:nvSpPr>
        <p:spPr bwMode="auto">
          <a:xfrm>
            <a:off x="6659563" y="5876925"/>
            <a:ext cx="1377950" cy="366713"/>
          </a:xfrm>
          <a:prstGeom prst="rect">
            <a:avLst/>
          </a:prstGeom>
          <a:noFill/>
          <a:ln w="9525">
            <a:noFill/>
            <a:miter lim="800000"/>
            <a:headEnd/>
            <a:tailEnd/>
          </a:ln>
        </p:spPr>
        <p:txBody>
          <a:bodyPr wrap="none">
            <a:spAutoFit/>
          </a:bodyPr>
          <a:lstStyle/>
          <a:p>
            <a:r>
              <a:rPr lang="es-ES"/>
              <a:t>Bill Graham</a:t>
            </a:r>
          </a:p>
        </p:txBody>
      </p:sp>
    </p:spTree>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psychart07"/>
          <p:cNvPicPr>
            <a:picLocks noChangeAspect="1" noChangeArrowheads="1"/>
          </p:cNvPicPr>
          <p:nvPr/>
        </p:nvPicPr>
        <p:blipFill>
          <a:blip r:embed="rId2" cstate="print"/>
          <a:srcRect/>
          <a:stretch>
            <a:fillRect/>
          </a:stretch>
        </p:blipFill>
        <p:spPr bwMode="auto">
          <a:xfrm>
            <a:off x="323850" y="1196975"/>
            <a:ext cx="2667000" cy="3752850"/>
          </a:xfrm>
          <a:prstGeom prst="rect">
            <a:avLst/>
          </a:prstGeom>
          <a:noFill/>
          <a:ln w="9525">
            <a:noFill/>
            <a:miter lim="800000"/>
            <a:headEnd/>
            <a:tailEnd/>
          </a:ln>
        </p:spPr>
      </p:pic>
      <p:pic>
        <p:nvPicPr>
          <p:cNvPr id="62467" name="Picture 7" descr="psychart10"/>
          <p:cNvPicPr>
            <a:picLocks noChangeAspect="1" noChangeArrowheads="1"/>
          </p:cNvPicPr>
          <p:nvPr/>
        </p:nvPicPr>
        <p:blipFill>
          <a:blip r:embed="rId3" cstate="print"/>
          <a:srcRect/>
          <a:stretch>
            <a:fillRect/>
          </a:stretch>
        </p:blipFill>
        <p:spPr bwMode="auto">
          <a:xfrm>
            <a:off x="3203575" y="1412875"/>
            <a:ext cx="2667000" cy="2952750"/>
          </a:xfrm>
          <a:prstGeom prst="rect">
            <a:avLst/>
          </a:prstGeom>
          <a:noFill/>
          <a:ln w="9525">
            <a:noFill/>
            <a:miter lim="800000"/>
            <a:headEnd/>
            <a:tailEnd/>
          </a:ln>
        </p:spPr>
      </p:pic>
      <p:pic>
        <p:nvPicPr>
          <p:cNvPr id="62468" name="Picture 9" descr="psychart11"/>
          <p:cNvPicPr>
            <a:picLocks noChangeAspect="1" noChangeArrowheads="1"/>
          </p:cNvPicPr>
          <p:nvPr/>
        </p:nvPicPr>
        <p:blipFill>
          <a:blip r:embed="rId4" cstate="print"/>
          <a:srcRect/>
          <a:stretch>
            <a:fillRect/>
          </a:stretch>
        </p:blipFill>
        <p:spPr bwMode="auto">
          <a:xfrm>
            <a:off x="6011863" y="1341438"/>
            <a:ext cx="2667000" cy="3495675"/>
          </a:xfrm>
          <a:prstGeom prst="rect">
            <a:avLst/>
          </a:prstGeom>
          <a:noFill/>
          <a:ln w="9525">
            <a:noFill/>
            <a:miter lim="800000"/>
            <a:headEnd/>
            <a:tailEnd/>
          </a:ln>
        </p:spPr>
      </p:pic>
      <p:sp>
        <p:nvSpPr>
          <p:cNvPr id="62469" name="Rectangle 10"/>
          <p:cNvSpPr>
            <a:spLocks noChangeArrowheads="1"/>
          </p:cNvSpPr>
          <p:nvPr/>
        </p:nvSpPr>
        <p:spPr bwMode="auto">
          <a:xfrm>
            <a:off x="827088" y="5084763"/>
            <a:ext cx="1377950" cy="366712"/>
          </a:xfrm>
          <a:prstGeom prst="rect">
            <a:avLst/>
          </a:prstGeom>
          <a:noFill/>
          <a:ln w="9525">
            <a:noFill/>
            <a:miter lim="800000"/>
            <a:headEnd/>
            <a:tailEnd/>
          </a:ln>
        </p:spPr>
        <p:txBody>
          <a:bodyPr wrap="none">
            <a:spAutoFit/>
          </a:bodyPr>
          <a:lstStyle/>
          <a:p>
            <a:r>
              <a:rPr lang="es-ES"/>
              <a:t>Bill Graham</a:t>
            </a:r>
          </a:p>
        </p:txBody>
      </p:sp>
      <p:sp>
        <p:nvSpPr>
          <p:cNvPr id="62470" name="Rectangle 11"/>
          <p:cNvSpPr>
            <a:spLocks noChangeArrowheads="1"/>
          </p:cNvSpPr>
          <p:nvPr/>
        </p:nvSpPr>
        <p:spPr bwMode="auto">
          <a:xfrm>
            <a:off x="3708400" y="4581525"/>
            <a:ext cx="1441450" cy="366713"/>
          </a:xfrm>
          <a:prstGeom prst="rect">
            <a:avLst/>
          </a:prstGeom>
          <a:noFill/>
          <a:ln w="9525">
            <a:noFill/>
            <a:miter lim="800000"/>
            <a:headEnd/>
            <a:tailEnd/>
          </a:ln>
        </p:spPr>
        <p:txBody>
          <a:bodyPr wrap="none">
            <a:spAutoFit/>
          </a:bodyPr>
          <a:lstStyle/>
          <a:p>
            <a:r>
              <a:rPr lang="es-ES"/>
              <a:t>Alfred Roller</a:t>
            </a:r>
          </a:p>
        </p:txBody>
      </p:sp>
      <p:sp>
        <p:nvSpPr>
          <p:cNvPr id="62471" name="Rectangle 12"/>
          <p:cNvSpPr>
            <a:spLocks noChangeArrowheads="1"/>
          </p:cNvSpPr>
          <p:nvPr/>
        </p:nvSpPr>
        <p:spPr bwMode="auto">
          <a:xfrm>
            <a:off x="6516688" y="4941888"/>
            <a:ext cx="1885950" cy="366712"/>
          </a:xfrm>
          <a:prstGeom prst="rect">
            <a:avLst/>
          </a:prstGeom>
          <a:noFill/>
          <a:ln w="9525">
            <a:noFill/>
            <a:miter lim="800000"/>
            <a:headEnd/>
            <a:tailEnd/>
          </a:ln>
        </p:spPr>
        <p:txBody>
          <a:bodyPr wrap="none">
            <a:spAutoFit/>
          </a:bodyPr>
          <a:lstStyle/>
          <a:p>
            <a:r>
              <a:rPr lang="es-ES"/>
              <a:t>Alphonse Mucha</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goticlib"/>
          <p:cNvPicPr>
            <a:picLocks noChangeAspect="1" noChangeArrowheads="1"/>
          </p:cNvPicPr>
          <p:nvPr>
            <p:ph sz="half" idx="4294967295"/>
          </p:nvPr>
        </p:nvPicPr>
        <p:blipFill>
          <a:blip r:embed="rId2" cstate="print"/>
          <a:srcRect/>
          <a:stretch>
            <a:fillRect/>
          </a:stretch>
        </p:blipFill>
        <p:spPr>
          <a:xfrm>
            <a:off x="5148263" y="4221163"/>
            <a:ext cx="3527425" cy="1747837"/>
          </a:xfrm>
          <a:noFill/>
        </p:spPr>
      </p:pic>
      <p:sp>
        <p:nvSpPr>
          <p:cNvPr id="8195" name="Rectangle 9"/>
          <p:cNvSpPr>
            <a:spLocks noChangeArrowheads="1"/>
          </p:cNvSpPr>
          <p:nvPr/>
        </p:nvSpPr>
        <p:spPr bwMode="auto">
          <a:xfrm>
            <a:off x="684213" y="4221163"/>
            <a:ext cx="4513262" cy="1739900"/>
          </a:xfrm>
          <a:prstGeom prst="rect">
            <a:avLst/>
          </a:prstGeom>
          <a:noFill/>
          <a:ln w="9525">
            <a:noFill/>
            <a:miter lim="800000"/>
            <a:headEnd/>
            <a:tailEnd/>
          </a:ln>
        </p:spPr>
        <p:txBody>
          <a:bodyPr anchor="ctr">
            <a:spAutoFit/>
          </a:bodyPr>
          <a:lstStyle/>
          <a:p>
            <a:r>
              <a:rPr lang="es-ES"/>
              <a:t>La letra gótica, que aparecio en la Edad Media, hacia el siglo VIII, y aún se usa en nuestros días, ha sido un tipo característico del centro de Europa, y fue el carácter tipográfico usado por Gutemberg, el inventor de la imprenta. </a:t>
            </a:r>
          </a:p>
        </p:txBody>
      </p:sp>
      <p:pic>
        <p:nvPicPr>
          <p:cNvPr id="8196" name="Picture 11" descr="gutenbergtype11"/>
          <p:cNvPicPr>
            <a:picLocks noChangeAspect="1" noChangeArrowheads="1"/>
          </p:cNvPicPr>
          <p:nvPr>
            <p:ph sz="half" idx="4294967295"/>
          </p:nvPr>
        </p:nvPicPr>
        <p:blipFill>
          <a:blip r:embed="rId3" cstate="print"/>
          <a:srcRect/>
          <a:stretch>
            <a:fillRect/>
          </a:stretch>
        </p:blipFill>
        <p:spPr>
          <a:xfrm>
            <a:off x="684213" y="692150"/>
            <a:ext cx="6983412" cy="3417888"/>
          </a:xfrm>
          <a:noFill/>
        </p:spPr>
      </p:pic>
    </p:spTree>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5" descr="paper"/>
          <p:cNvPicPr>
            <a:picLocks noChangeAspect="1" noChangeArrowheads="1"/>
          </p:cNvPicPr>
          <p:nvPr/>
        </p:nvPicPr>
        <p:blipFill>
          <a:blip r:embed="rId2" cstate="print"/>
          <a:srcRect/>
          <a:stretch>
            <a:fillRect/>
          </a:stretch>
        </p:blipFill>
        <p:spPr bwMode="auto">
          <a:xfrm>
            <a:off x="812800" y="942975"/>
            <a:ext cx="3194050" cy="5006975"/>
          </a:xfrm>
          <a:prstGeom prst="rect">
            <a:avLst/>
          </a:prstGeom>
          <a:noFill/>
          <a:ln w="9525">
            <a:noFill/>
            <a:miter lim="800000"/>
            <a:headEnd/>
            <a:tailEnd/>
          </a:ln>
        </p:spPr>
      </p:pic>
      <p:pic>
        <p:nvPicPr>
          <p:cNvPr id="63491" name="Picture 7" descr="silkscarf4"/>
          <p:cNvPicPr>
            <a:picLocks noChangeAspect="1" noChangeArrowheads="1"/>
          </p:cNvPicPr>
          <p:nvPr/>
        </p:nvPicPr>
        <p:blipFill>
          <a:blip r:embed="rId3" cstate="print"/>
          <a:srcRect/>
          <a:stretch>
            <a:fillRect/>
          </a:stretch>
        </p:blipFill>
        <p:spPr bwMode="auto">
          <a:xfrm>
            <a:off x="4500563" y="2276475"/>
            <a:ext cx="3797300" cy="25495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5" name="Picture 7" descr="cyborgl"/>
          <p:cNvPicPr>
            <a:picLocks noChangeAspect="1" noChangeArrowheads="1"/>
          </p:cNvPicPr>
          <p:nvPr/>
        </p:nvPicPr>
        <p:blipFill>
          <a:blip r:embed="rId2" cstate="print"/>
          <a:srcRect/>
          <a:stretch>
            <a:fillRect/>
          </a:stretch>
        </p:blipFill>
        <p:spPr bwMode="auto">
          <a:xfrm>
            <a:off x="2195513" y="549275"/>
            <a:ext cx="5051425" cy="60293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242695"/>
                                        </p:tgtEl>
                                        <p:attrNameLst>
                                          <p:attrName>ppt_w</p:attrName>
                                        </p:attrNameLst>
                                      </p:cBhvr>
                                      <p:tavLst>
                                        <p:tav tm="0">
                                          <p:val>
                                            <p:strVal val="ppt_w"/>
                                          </p:val>
                                        </p:tav>
                                        <p:tav tm="100000">
                                          <p:val>
                                            <p:fltVal val="0"/>
                                          </p:val>
                                        </p:tav>
                                      </p:tavLst>
                                    </p:anim>
                                    <p:anim calcmode="lin" valueType="num">
                                      <p:cBhvr>
                                        <p:cTn id="7" dur="500"/>
                                        <p:tgtEl>
                                          <p:spTgt spid="242695"/>
                                        </p:tgtEl>
                                        <p:attrNameLst>
                                          <p:attrName>ppt_h</p:attrName>
                                        </p:attrNameLst>
                                      </p:cBhvr>
                                      <p:tavLst>
                                        <p:tav tm="0">
                                          <p:val>
                                            <p:strVal val="ppt_h"/>
                                          </p:val>
                                        </p:tav>
                                        <p:tav tm="100000">
                                          <p:val>
                                            <p:fltVal val="0"/>
                                          </p:val>
                                        </p:tav>
                                      </p:tavLst>
                                    </p:anim>
                                    <p:animEffect transition="out" filter="fade">
                                      <p:cBhvr>
                                        <p:cTn id="8" dur="500"/>
                                        <p:tgtEl>
                                          <p:spTgt spid="242695"/>
                                        </p:tgtEl>
                                      </p:cBhvr>
                                    </p:animEffect>
                                    <p:set>
                                      <p:cBhvr>
                                        <p:cTn id="9" dur="1" fill="hold">
                                          <p:stCondLst>
                                            <p:cond delay="499"/>
                                          </p:stCondLst>
                                        </p:cTn>
                                        <p:tgtEl>
                                          <p:spTgt spid="2426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41" name="Picture 5" descr="Pulsa aqui para ver la imagen a tamaño completo&#10; ============== &#10;Sabadell&#10;Esta en un cruce del rio Ripoll a la altura de la torre del Aigua&#10;">
            <a:hlinkClick r:id="rId2"/>
          </p:cNvPr>
          <p:cNvPicPr>
            <a:picLocks noChangeAspect="1" noChangeArrowheads="1"/>
          </p:cNvPicPr>
          <p:nvPr/>
        </p:nvPicPr>
        <p:blipFill>
          <a:blip r:embed="rId3" cstate="print"/>
          <a:srcRect/>
          <a:stretch>
            <a:fillRect/>
          </a:stretch>
        </p:blipFill>
        <p:spPr bwMode="auto">
          <a:xfrm>
            <a:off x="762000" y="1481138"/>
            <a:ext cx="7620000" cy="38957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70341"/>
                                        </p:tgtEl>
                                        <p:attrNameLst>
                                          <p:attrName>style.visibility</p:attrName>
                                        </p:attrNameLst>
                                      </p:cBhvr>
                                      <p:to>
                                        <p:strVal val="visible"/>
                                      </p:to>
                                    </p:set>
                                    <p:anim calcmode="lin" valueType="num">
                                      <p:cBhvr>
                                        <p:cTn id="7" dur="500" fill="hold"/>
                                        <p:tgtEl>
                                          <p:spTgt spid="270341"/>
                                        </p:tgtEl>
                                        <p:attrNameLst>
                                          <p:attrName>ppt_w</p:attrName>
                                        </p:attrNameLst>
                                      </p:cBhvr>
                                      <p:tavLst>
                                        <p:tav tm="0">
                                          <p:val>
                                            <p:fltVal val="0"/>
                                          </p:val>
                                        </p:tav>
                                        <p:tav tm="100000">
                                          <p:val>
                                            <p:strVal val="#ppt_w"/>
                                          </p:val>
                                        </p:tav>
                                      </p:tavLst>
                                    </p:anim>
                                    <p:anim calcmode="lin" valueType="num">
                                      <p:cBhvr>
                                        <p:cTn id="8" dur="500" fill="hold"/>
                                        <p:tgtEl>
                                          <p:spTgt spid="270341"/>
                                        </p:tgtEl>
                                        <p:attrNameLst>
                                          <p:attrName>ppt_h</p:attrName>
                                        </p:attrNameLst>
                                      </p:cBhvr>
                                      <p:tavLst>
                                        <p:tav tm="0">
                                          <p:val>
                                            <p:fltVal val="0"/>
                                          </p:val>
                                        </p:tav>
                                        <p:tav tm="100000">
                                          <p:val>
                                            <p:strVal val="#ppt_h"/>
                                          </p:val>
                                        </p:tav>
                                      </p:tavLst>
                                    </p:anim>
                                    <p:animEffect transition="in" filter="fade">
                                      <p:cBhvr>
                                        <p:cTn id="9" dur="500"/>
                                        <p:tgtEl>
                                          <p:spTgt spid="270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5" name="Picture 5" descr="Barberà del Vallès&#10;"/>
          <p:cNvPicPr>
            <a:picLocks noChangeAspect="1" noChangeArrowheads="1"/>
          </p:cNvPicPr>
          <p:nvPr/>
        </p:nvPicPr>
        <p:blipFill>
          <a:blip r:embed="rId2" cstate="print"/>
          <a:srcRect/>
          <a:stretch>
            <a:fillRect/>
          </a:stretch>
        </p:blipFill>
        <p:spPr bwMode="auto">
          <a:xfrm>
            <a:off x="762000" y="1757363"/>
            <a:ext cx="7620000" cy="33432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271365"/>
                                        </p:tgtEl>
                                        <p:attrNameLst>
                                          <p:attrName>ppt_w</p:attrName>
                                        </p:attrNameLst>
                                      </p:cBhvr>
                                      <p:tavLst>
                                        <p:tav tm="0">
                                          <p:val>
                                            <p:strVal val="ppt_w"/>
                                          </p:val>
                                        </p:tav>
                                        <p:tav tm="100000">
                                          <p:val>
                                            <p:fltVal val="0"/>
                                          </p:val>
                                        </p:tav>
                                      </p:tavLst>
                                    </p:anim>
                                    <p:anim calcmode="lin" valueType="num">
                                      <p:cBhvr>
                                        <p:cTn id="7" dur="500"/>
                                        <p:tgtEl>
                                          <p:spTgt spid="271365"/>
                                        </p:tgtEl>
                                        <p:attrNameLst>
                                          <p:attrName>ppt_h</p:attrName>
                                        </p:attrNameLst>
                                      </p:cBhvr>
                                      <p:tavLst>
                                        <p:tav tm="0">
                                          <p:val>
                                            <p:strVal val="ppt_h"/>
                                          </p:val>
                                        </p:tav>
                                        <p:tav tm="100000">
                                          <p:val>
                                            <p:fltVal val="0"/>
                                          </p:val>
                                        </p:tav>
                                      </p:tavLst>
                                    </p:anim>
                                    <p:animEffect transition="out" filter="fade">
                                      <p:cBhvr>
                                        <p:cTn id="8" dur="500"/>
                                        <p:tgtEl>
                                          <p:spTgt spid="271365"/>
                                        </p:tgtEl>
                                      </p:cBhvr>
                                    </p:animEffect>
                                    <p:set>
                                      <p:cBhvr>
                                        <p:cTn id="9" dur="1" fill="hold">
                                          <p:stCondLst>
                                            <p:cond delay="499"/>
                                          </p:stCondLst>
                                        </p:cTn>
                                        <p:tgtEl>
                                          <p:spTgt spid="2713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2955925" y="1628775"/>
            <a:ext cx="4640263" cy="2663825"/>
          </a:xfrm>
        </p:spPr>
        <p:txBody>
          <a:bodyPr/>
          <a:lstStyle/>
          <a:p>
            <a:pPr eaLnBrk="1" hangingPunct="1"/>
            <a:r>
              <a:rPr lang="es-ES" b="1" smtClean="0">
                <a:solidFill>
                  <a:srgbClr val="F86E06"/>
                </a:solidFill>
                <a:latin typeface="BernhardFashion BT" pitchFamily="82" charset="0"/>
              </a:rPr>
              <a:t>Estilos de letras</a:t>
            </a:r>
          </a:p>
        </p:txBody>
      </p:sp>
    </p:spTree>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5" descr="fun"/>
          <p:cNvPicPr>
            <a:picLocks noChangeAspect="1" noChangeArrowheads="1"/>
          </p:cNvPicPr>
          <p:nvPr/>
        </p:nvPicPr>
        <p:blipFill>
          <a:blip r:embed="rId2" cstate="print"/>
          <a:srcRect/>
          <a:stretch>
            <a:fillRect/>
          </a:stretch>
        </p:blipFill>
        <p:spPr bwMode="auto">
          <a:xfrm>
            <a:off x="971550" y="1125538"/>
            <a:ext cx="2952750" cy="1971675"/>
          </a:xfrm>
          <a:prstGeom prst="rect">
            <a:avLst/>
          </a:prstGeom>
          <a:noFill/>
          <a:ln w="9525">
            <a:noFill/>
            <a:miter lim="800000"/>
            <a:headEnd/>
            <a:tailEnd/>
          </a:ln>
        </p:spPr>
      </p:pic>
      <p:sp>
        <p:nvSpPr>
          <p:cNvPr id="68611" name="Rectangle 6"/>
          <p:cNvSpPr>
            <a:spLocks noChangeArrowheads="1"/>
          </p:cNvSpPr>
          <p:nvPr/>
        </p:nvSpPr>
        <p:spPr bwMode="auto">
          <a:xfrm>
            <a:off x="1835150" y="766763"/>
            <a:ext cx="1081088" cy="366712"/>
          </a:xfrm>
          <a:prstGeom prst="rect">
            <a:avLst/>
          </a:prstGeom>
          <a:noFill/>
          <a:ln w="9525">
            <a:noFill/>
            <a:miter lim="800000"/>
            <a:headEnd/>
            <a:tailEnd/>
          </a:ln>
        </p:spPr>
        <p:txBody>
          <a:bodyPr anchor="ctr">
            <a:spAutoFit/>
          </a:bodyPr>
          <a:lstStyle/>
          <a:p>
            <a:pPr algn="ctr"/>
            <a:r>
              <a:rPr lang="es-ES"/>
              <a:t>Fun</a:t>
            </a:r>
          </a:p>
        </p:txBody>
      </p:sp>
      <p:pic>
        <p:nvPicPr>
          <p:cNvPr id="68612" name="Picture 8" descr="sporting"/>
          <p:cNvPicPr>
            <a:picLocks noChangeAspect="1" noChangeArrowheads="1"/>
          </p:cNvPicPr>
          <p:nvPr/>
        </p:nvPicPr>
        <p:blipFill>
          <a:blip r:embed="rId3" cstate="print"/>
          <a:srcRect/>
          <a:stretch>
            <a:fillRect/>
          </a:stretch>
        </p:blipFill>
        <p:spPr bwMode="auto">
          <a:xfrm>
            <a:off x="5076825" y="1125538"/>
            <a:ext cx="2952750" cy="1971675"/>
          </a:xfrm>
          <a:prstGeom prst="rect">
            <a:avLst/>
          </a:prstGeom>
          <a:noFill/>
          <a:ln w="9525">
            <a:noFill/>
            <a:miter lim="800000"/>
            <a:headEnd/>
            <a:tailEnd/>
          </a:ln>
        </p:spPr>
      </p:pic>
      <p:sp>
        <p:nvSpPr>
          <p:cNvPr id="68613" name="Rectangle 9"/>
          <p:cNvSpPr>
            <a:spLocks noChangeArrowheads="1"/>
          </p:cNvSpPr>
          <p:nvPr/>
        </p:nvSpPr>
        <p:spPr bwMode="auto">
          <a:xfrm>
            <a:off x="6084888" y="692150"/>
            <a:ext cx="1081087" cy="366713"/>
          </a:xfrm>
          <a:prstGeom prst="rect">
            <a:avLst/>
          </a:prstGeom>
          <a:noFill/>
          <a:ln w="9525">
            <a:noFill/>
            <a:miter lim="800000"/>
            <a:headEnd/>
            <a:tailEnd/>
          </a:ln>
        </p:spPr>
        <p:txBody>
          <a:bodyPr anchor="ctr">
            <a:spAutoFit/>
          </a:bodyPr>
          <a:lstStyle/>
          <a:p>
            <a:pPr algn="ctr"/>
            <a:r>
              <a:rPr lang="es-ES"/>
              <a:t>Sport</a:t>
            </a:r>
          </a:p>
        </p:txBody>
      </p:sp>
      <p:pic>
        <p:nvPicPr>
          <p:cNvPr id="68614" name="Picture 11" descr="period"/>
          <p:cNvPicPr>
            <a:picLocks noChangeAspect="1" noChangeArrowheads="1"/>
          </p:cNvPicPr>
          <p:nvPr/>
        </p:nvPicPr>
        <p:blipFill>
          <a:blip r:embed="rId4" cstate="print"/>
          <a:srcRect/>
          <a:stretch>
            <a:fillRect/>
          </a:stretch>
        </p:blipFill>
        <p:spPr bwMode="auto">
          <a:xfrm>
            <a:off x="971550" y="3933825"/>
            <a:ext cx="2952750" cy="1971675"/>
          </a:xfrm>
          <a:prstGeom prst="rect">
            <a:avLst/>
          </a:prstGeom>
          <a:noFill/>
          <a:ln w="9525">
            <a:noFill/>
            <a:miter lim="800000"/>
            <a:headEnd/>
            <a:tailEnd/>
          </a:ln>
        </p:spPr>
      </p:pic>
      <p:sp>
        <p:nvSpPr>
          <p:cNvPr id="68615" name="Rectangle 12"/>
          <p:cNvSpPr>
            <a:spLocks noChangeArrowheads="1"/>
          </p:cNvSpPr>
          <p:nvPr/>
        </p:nvSpPr>
        <p:spPr bwMode="auto">
          <a:xfrm>
            <a:off x="1835150" y="3502025"/>
            <a:ext cx="1081088" cy="366713"/>
          </a:xfrm>
          <a:prstGeom prst="rect">
            <a:avLst/>
          </a:prstGeom>
          <a:noFill/>
          <a:ln w="9525">
            <a:noFill/>
            <a:miter lim="800000"/>
            <a:headEnd/>
            <a:tailEnd/>
          </a:ln>
        </p:spPr>
        <p:txBody>
          <a:bodyPr anchor="ctr">
            <a:spAutoFit/>
          </a:bodyPr>
          <a:lstStyle/>
          <a:p>
            <a:pPr algn="ctr"/>
            <a:r>
              <a:rPr lang="es-ES"/>
              <a:t>Period</a:t>
            </a:r>
          </a:p>
        </p:txBody>
      </p:sp>
      <p:pic>
        <p:nvPicPr>
          <p:cNvPr id="68616" name="Picture 14" descr="elegance"/>
          <p:cNvPicPr>
            <a:picLocks noChangeAspect="1" noChangeArrowheads="1"/>
          </p:cNvPicPr>
          <p:nvPr/>
        </p:nvPicPr>
        <p:blipFill>
          <a:blip r:embed="rId5" cstate="print"/>
          <a:srcRect/>
          <a:stretch>
            <a:fillRect/>
          </a:stretch>
        </p:blipFill>
        <p:spPr bwMode="auto">
          <a:xfrm>
            <a:off x="5148263" y="3933825"/>
            <a:ext cx="2952750" cy="1971675"/>
          </a:xfrm>
          <a:prstGeom prst="rect">
            <a:avLst/>
          </a:prstGeom>
          <a:noFill/>
          <a:ln w="9525">
            <a:noFill/>
            <a:miter lim="800000"/>
            <a:headEnd/>
            <a:tailEnd/>
          </a:ln>
        </p:spPr>
      </p:pic>
      <p:sp>
        <p:nvSpPr>
          <p:cNvPr id="68617" name="Rectangle 15"/>
          <p:cNvSpPr>
            <a:spLocks noChangeArrowheads="1"/>
          </p:cNvSpPr>
          <p:nvPr/>
        </p:nvSpPr>
        <p:spPr bwMode="auto">
          <a:xfrm>
            <a:off x="6011863" y="3430588"/>
            <a:ext cx="1439862" cy="366712"/>
          </a:xfrm>
          <a:prstGeom prst="rect">
            <a:avLst/>
          </a:prstGeom>
          <a:noFill/>
          <a:ln w="9525">
            <a:noFill/>
            <a:miter lim="800000"/>
            <a:headEnd/>
            <a:tailEnd/>
          </a:ln>
        </p:spPr>
        <p:txBody>
          <a:bodyPr anchor="ctr">
            <a:spAutoFit/>
          </a:bodyPr>
          <a:lstStyle/>
          <a:p>
            <a:pPr algn="ctr"/>
            <a:r>
              <a:rPr lang="es-ES"/>
              <a:t>Elegance</a:t>
            </a:r>
          </a:p>
        </p:txBody>
      </p:sp>
    </p:spTree>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contemporary"/>
          <p:cNvPicPr>
            <a:picLocks noChangeAspect="1" noChangeArrowheads="1"/>
          </p:cNvPicPr>
          <p:nvPr/>
        </p:nvPicPr>
        <p:blipFill>
          <a:blip r:embed="rId2" cstate="print"/>
          <a:srcRect/>
          <a:stretch>
            <a:fillRect/>
          </a:stretch>
        </p:blipFill>
        <p:spPr bwMode="auto">
          <a:xfrm>
            <a:off x="971550" y="1125538"/>
            <a:ext cx="2952750" cy="1971675"/>
          </a:xfrm>
          <a:prstGeom prst="rect">
            <a:avLst/>
          </a:prstGeom>
          <a:noFill/>
          <a:ln w="9525">
            <a:noFill/>
            <a:miter lim="800000"/>
            <a:headEnd/>
            <a:tailEnd/>
          </a:ln>
        </p:spPr>
      </p:pic>
      <p:sp>
        <p:nvSpPr>
          <p:cNvPr id="69635" name="Rectangle 5"/>
          <p:cNvSpPr>
            <a:spLocks noChangeArrowheads="1"/>
          </p:cNvSpPr>
          <p:nvPr/>
        </p:nvSpPr>
        <p:spPr bwMode="auto">
          <a:xfrm>
            <a:off x="1547813" y="692150"/>
            <a:ext cx="2016125" cy="366713"/>
          </a:xfrm>
          <a:prstGeom prst="rect">
            <a:avLst/>
          </a:prstGeom>
          <a:noFill/>
          <a:ln w="9525">
            <a:noFill/>
            <a:miter lim="800000"/>
            <a:headEnd/>
            <a:tailEnd/>
          </a:ln>
        </p:spPr>
        <p:txBody>
          <a:bodyPr anchor="ctr">
            <a:spAutoFit/>
          </a:bodyPr>
          <a:lstStyle/>
          <a:p>
            <a:pPr algn="ctr"/>
            <a:r>
              <a:rPr lang="es-ES"/>
              <a:t>Contemporary</a:t>
            </a:r>
          </a:p>
        </p:txBody>
      </p:sp>
      <p:pic>
        <p:nvPicPr>
          <p:cNvPr id="69636" name="Picture 6" descr="industrial"/>
          <p:cNvPicPr>
            <a:picLocks noChangeAspect="1" noChangeArrowheads="1"/>
          </p:cNvPicPr>
          <p:nvPr/>
        </p:nvPicPr>
        <p:blipFill>
          <a:blip r:embed="rId3" cstate="print"/>
          <a:srcRect/>
          <a:stretch>
            <a:fillRect/>
          </a:stretch>
        </p:blipFill>
        <p:spPr bwMode="auto">
          <a:xfrm>
            <a:off x="971550" y="3789363"/>
            <a:ext cx="2952750" cy="1971675"/>
          </a:xfrm>
          <a:prstGeom prst="rect">
            <a:avLst/>
          </a:prstGeom>
          <a:noFill/>
          <a:ln w="9525">
            <a:noFill/>
            <a:miter lim="800000"/>
            <a:headEnd/>
            <a:tailEnd/>
          </a:ln>
        </p:spPr>
      </p:pic>
      <p:sp>
        <p:nvSpPr>
          <p:cNvPr id="69637" name="Rectangle 7"/>
          <p:cNvSpPr>
            <a:spLocks noChangeArrowheads="1"/>
          </p:cNvSpPr>
          <p:nvPr/>
        </p:nvSpPr>
        <p:spPr bwMode="auto">
          <a:xfrm>
            <a:off x="1692275" y="3357563"/>
            <a:ext cx="1655763" cy="366712"/>
          </a:xfrm>
          <a:prstGeom prst="rect">
            <a:avLst/>
          </a:prstGeom>
          <a:noFill/>
          <a:ln w="9525">
            <a:noFill/>
            <a:miter lim="800000"/>
            <a:headEnd/>
            <a:tailEnd/>
          </a:ln>
        </p:spPr>
        <p:txBody>
          <a:bodyPr anchor="ctr">
            <a:spAutoFit/>
          </a:bodyPr>
          <a:lstStyle/>
          <a:p>
            <a:pPr algn="ctr"/>
            <a:r>
              <a:rPr lang="es-ES"/>
              <a:t>Industrial</a:t>
            </a:r>
          </a:p>
        </p:txBody>
      </p:sp>
      <p:pic>
        <p:nvPicPr>
          <p:cNvPr id="69638" name="Picture 9" descr="immediacy"/>
          <p:cNvPicPr>
            <a:picLocks noChangeAspect="1" noChangeArrowheads="1"/>
          </p:cNvPicPr>
          <p:nvPr/>
        </p:nvPicPr>
        <p:blipFill>
          <a:blip r:embed="rId4" cstate="print"/>
          <a:srcRect/>
          <a:stretch>
            <a:fillRect/>
          </a:stretch>
        </p:blipFill>
        <p:spPr bwMode="auto">
          <a:xfrm>
            <a:off x="5148263" y="1125538"/>
            <a:ext cx="2952750" cy="1971675"/>
          </a:xfrm>
          <a:prstGeom prst="rect">
            <a:avLst/>
          </a:prstGeom>
          <a:noFill/>
          <a:ln w="9525">
            <a:noFill/>
            <a:miter lim="800000"/>
            <a:headEnd/>
            <a:tailEnd/>
          </a:ln>
        </p:spPr>
      </p:pic>
      <p:sp>
        <p:nvSpPr>
          <p:cNvPr id="69639" name="Rectangle 10"/>
          <p:cNvSpPr>
            <a:spLocks noChangeArrowheads="1"/>
          </p:cNvSpPr>
          <p:nvPr/>
        </p:nvSpPr>
        <p:spPr bwMode="auto">
          <a:xfrm>
            <a:off x="5724525" y="765175"/>
            <a:ext cx="2016125" cy="366713"/>
          </a:xfrm>
          <a:prstGeom prst="rect">
            <a:avLst/>
          </a:prstGeom>
          <a:noFill/>
          <a:ln w="9525">
            <a:noFill/>
            <a:miter lim="800000"/>
            <a:headEnd/>
            <a:tailEnd/>
          </a:ln>
        </p:spPr>
        <p:txBody>
          <a:bodyPr anchor="ctr">
            <a:spAutoFit/>
          </a:bodyPr>
          <a:lstStyle/>
          <a:p>
            <a:pPr algn="ctr"/>
            <a:r>
              <a:rPr lang="es-ES"/>
              <a:t>Immediacy</a:t>
            </a:r>
          </a:p>
        </p:txBody>
      </p:sp>
      <p:pic>
        <p:nvPicPr>
          <p:cNvPr id="69640" name="Picture 12" descr="futuristic"/>
          <p:cNvPicPr>
            <a:picLocks noChangeAspect="1" noChangeArrowheads="1"/>
          </p:cNvPicPr>
          <p:nvPr/>
        </p:nvPicPr>
        <p:blipFill>
          <a:blip r:embed="rId5" cstate="print"/>
          <a:srcRect/>
          <a:stretch>
            <a:fillRect/>
          </a:stretch>
        </p:blipFill>
        <p:spPr bwMode="auto">
          <a:xfrm>
            <a:off x="5148263" y="3860800"/>
            <a:ext cx="2952750" cy="1971675"/>
          </a:xfrm>
          <a:prstGeom prst="rect">
            <a:avLst/>
          </a:prstGeom>
          <a:noFill/>
          <a:ln w="9525">
            <a:noFill/>
            <a:miter lim="800000"/>
            <a:headEnd/>
            <a:tailEnd/>
          </a:ln>
        </p:spPr>
      </p:pic>
      <p:sp>
        <p:nvSpPr>
          <p:cNvPr id="69641" name="Rectangle 13"/>
          <p:cNvSpPr>
            <a:spLocks noChangeArrowheads="1"/>
          </p:cNvSpPr>
          <p:nvPr/>
        </p:nvSpPr>
        <p:spPr bwMode="auto">
          <a:xfrm>
            <a:off x="5724525" y="3429000"/>
            <a:ext cx="2016125" cy="366713"/>
          </a:xfrm>
          <a:prstGeom prst="rect">
            <a:avLst/>
          </a:prstGeom>
          <a:noFill/>
          <a:ln w="9525">
            <a:noFill/>
            <a:miter lim="800000"/>
            <a:headEnd/>
            <a:tailEnd/>
          </a:ln>
        </p:spPr>
        <p:txBody>
          <a:bodyPr anchor="ctr">
            <a:spAutoFit/>
          </a:bodyPr>
          <a:lstStyle/>
          <a:p>
            <a:pPr algn="ctr"/>
            <a:r>
              <a:rPr lang="es-ES"/>
              <a:t>Futuristic</a:t>
            </a:r>
          </a:p>
        </p:txBody>
      </p:sp>
    </p:spTree>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ChangeArrowheads="1"/>
          </p:cNvSpPr>
          <p:nvPr/>
        </p:nvSpPr>
        <p:spPr bwMode="auto">
          <a:xfrm>
            <a:off x="1403350" y="692150"/>
            <a:ext cx="2016125" cy="366713"/>
          </a:xfrm>
          <a:prstGeom prst="rect">
            <a:avLst/>
          </a:prstGeom>
          <a:noFill/>
          <a:ln w="9525">
            <a:noFill/>
            <a:miter lim="800000"/>
            <a:headEnd/>
            <a:tailEnd/>
          </a:ln>
        </p:spPr>
        <p:txBody>
          <a:bodyPr anchor="ctr">
            <a:spAutoFit/>
          </a:bodyPr>
          <a:lstStyle/>
          <a:p>
            <a:pPr algn="ctr"/>
            <a:r>
              <a:rPr lang="es-ES"/>
              <a:t>Funky</a:t>
            </a:r>
          </a:p>
        </p:txBody>
      </p:sp>
      <p:sp>
        <p:nvSpPr>
          <p:cNvPr id="70659" name="Rectangle 7"/>
          <p:cNvSpPr>
            <a:spLocks noChangeArrowheads="1"/>
          </p:cNvSpPr>
          <p:nvPr/>
        </p:nvSpPr>
        <p:spPr bwMode="auto">
          <a:xfrm>
            <a:off x="1547813" y="3357563"/>
            <a:ext cx="1655762" cy="366712"/>
          </a:xfrm>
          <a:prstGeom prst="rect">
            <a:avLst/>
          </a:prstGeom>
          <a:noFill/>
          <a:ln w="9525">
            <a:noFill/>
            <a:miter lim="800000"/>
            <a:headEnd/>
            <a:tailEnd/>
          </a:ln>
        </p:spPr>
        <p:txBody>
          <a:bodyPr anchor="ctr">
            <a:spAutoFit/>
          </a:bodyPr>
          <a:lstStyle/>
          <a:p>
            <a:pPr algn="ctr"/>
            <a:r>
              <a:rPr lang="es-ES"/>
              <a:t>Casual</a:t>
            </a:r>
          </a:p>
        </p:txBody>
      </p:sp>
      <p:sp>
        <p:nvSpPr>
          <p:cNvPr id="70660" name="Rectangle 9"/>
          <p:cNvSpPr>
            <a:spLocks noChangeArrowheads="1"/>
          </p:cNvSpPr>
          <p:nvPr/>
        </p:nvSpPr>
        <p:spPr bwMode="auto">
          <a:xfrm>
            <a:off x="5580063" y="765175"/>
            <a:ext cx="2016125" cy="366713"/>
          </a:xfrm>
          <a:prstGeom prst="rect">
            <a:avLst/>
          </a:prstGeom>
          <a:noFill/>
          <a:ln w="9525">
            <a:noFill/>
            <a:miter lim="800000"/>
            <a:headEnd/>
            <a:tailEnd/>
          </a:ln>
        </p:spPr>
        <p:txBody>
          <a:bodyPr anchor="ctr">
            <a:spAutoFit/>
          </a:bodyPr>
          <a:lstStyle/>
          <a:p>
            <a:pPr algn="ctr"/>
            <a:r>
              <a:rPr lang="es-ES"/>
              <a:t>Classical</a:t>
            </a:r>
          </a:p>
        </p:txBody>
      </p:sp>
      <p:sp>
        <p:nvSpPr>
          <p:cNvPr id="70661" name="Rectangle 11"/>
          <p:cNvSpPr>
            <a:spLocks noChangeArrowheads="1"/>
          </p:cNvSpPr>
          <p:nvPr/>
        </p:nvSpPr>
        <p:spPr bwMode="auto">
          <a:xfrm>
            <a:off x="5580063" y="3429000"/>
            <a:ext cx="2016125" cy="366713"/>
          </a:xfrm>
          <a:prstGeom prst="rect">
            <a:avLst/>
          </a:prstGeom>
          <a:noFill/>
          <a:ln w="9525">
            <a:noFill/>
            <a:miter lim="800000"/>
            <a:headEnd/>
            <a:tailEnd/>
          </a:ln>
        </p:spPr>
        <p:txBody>
          <a:bodyPr anchor="ctr">
            <a:spAutoFit/>
          </a:bodyPr>
          <a:lstStyle/>
          <a:p>
            <a:pPr algn="ctr"/>
            <a:r>
              <a:rPr lang="es-ES"/>
              <a:t>Speed</a:t>
            </a:r>
          </a:p>
        </p:txBody>
      </p:sp>
      <p:pic>
        <p:nvPicPr>
          <p:cNvPr id="70662" name="Picture 13" descr="funky"/>
          <p:cNvPicPr>
            <a:picLocks noChangeAspect="1" noChangeArrowheads="1"/>
          </p:cNvPicPr>
          <p:nvPr/>
        </p:nvPicPr>
        <p:blipFill>
          <a:blip r:embed="rId2" cstate="print"/>
          <a:srcRect/>
          <a:stretch>
            <a:fillRect/>
          </a:stretch>
        </p:blipFill>
        <p:spPr bwMode="auto">
          <a:xfrm>
            <a:off x="971550" y="1125538"/>
            <a:ext cx="2952750" cy="1971675"/>
          </a:xfrm>
          <a:prstGeom prst="rect">
            <a:avLst/>
          </a:prstGeom>
          <a:noFill/>
          <a:ln w="9525">
            <a:noFill/>
            <a:miter lim="800000"/>
            <a:headEnd/>
            <a:tailEnd/>
          </a:ln>
        </p:spPr>
      </p:pic>
      <p:pic>
        <p:nvPicPr>
          <p:cNvPr id="70663" name="Picture 15" descr="classical"/>
          <p:cNvPicPr>
            <a:picLocks noChangeAspect="1" noChangeArrowheads="1"/>
          </p:cNvPicPr>
          <p:nvPr/>
        </p:nvPicPr>
        <p:blipFill>
          <a:blip r:embed="rId3" cstate="print"/>
          <a:srcRect/>
          <a:stretch>
            <a:fillRect/>
          </a:stretch>
        </p:blipFill>
        <p:spPr bwMode="auto">
          <a:xfrm>
            <a:off x="5148263" y="1125538"/>
            <a:ext cx="2952750" cy="1971675"/>
          </a:xfrm>
          <a:prstGeom prst="rect">
            <a:avLst/>
          </a:prstGeom>
          <a:noFill/>
          <a:ln w="9525">
            <a:noFill/>
            <a:miter lim="800000"/>
            <a:headEnd/>
            <a:tailEnd/>
          </a:ln>
        </p:spPr>
      </p:pic>
      <p:pic>
        <p:nvPicPr>
          <p:cNvPr id="70664" name="Picture 17" descr="casual"/>
          <p:cNvPicPr>
            <a:picLocks noChangeAspect="1" noChangeArrowheads="1"/>
          </p:cNvPicPr>
          <p:nvPr/>
        </p:nvPicPr>
        <p:blipFill>
          <a:blip r:embed="rId4" cstate="print"/>
          <a:srcRect/>
          <a:stretch>
            <a:fillRect/>
          </a:stretch>
        </p:blipFill>
        <p:spPr bwMode="auto">
          <a:xfrm>
            <a:off x="971550" y="3860800"/>
            <a:ext cx="2952750" cy="1971675"/>
          </a:xfrm>
          <a:prstGeom prst="rect">
            <a:avLst/>
          </a:prstGeom>
          <a:noFill/>
          <a:ln w="9525">
            <a:noFill/>
            <a:miter lim="800000"/>
            <a:headEnd/>
            <a:tailEnd/>
          </a:ln>
        </p:spPr>
      </p:pic>
      <p:pic>
        <p:nvPicPr>
          <p:cNvPr id="70665" name="Picture 19" descr="speed"/>
          <p:cNvPicPr>
            <a:picLocks noChangeAspect="1" noChangeArrowheads="1"/>
          </p:cNvPicPr>
          <p:nvPr/>
        </p:nvPicPr>
        <p:blipFill>
          <a:blip r:embed="rId5" cstate="print"/>
          <a:srcRect/>
          <a:stretch>
            <a:fillRect/>
          </a:stretch>
        </p:blipFill>
        <p:spPr bwMode="auto">
          <a:xfrm>
            <a:off x="5148263" y="3860800"/>
            <a:ext cx="2952750" cy="19716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2955925" y="1628775"/>
            <a:ext cx="6188075" cy="2663825"/>
          </a:xfrm>
        </p:spPr>
        <p:txBody>
          <a:bodyPr/>
          <a:lstStyle/>
          <a:p>
            <a:pPr eaLnBrk="1" hangingPunct="1"/>
            <a:r>
              <a:rPr lang="es-ES" b="1" smtClean="0">
                <a:solidFill>
                  <a:srgbClr val="F86E06"/>
                </a:solidFill>
                <a:latin typeface="BernhardFashion BT" pitchFamily="82" charset="0"/>
              </a:rPr>
              <a:t>La TIPOGRAFÍA</a:t>
            </a:r>
            <a:br>
              <a:rPr lang="es-ES" b="1" smtClean="0">
                <a:solidFill>
                  <a:srgbClr val="F86E06"/>
                </a:solidFill>
                <a:latin typeface="BernhardFashion BT" pitchFamily="82" charset="0"/>
              </a:rPr>
            </a:br>
            <a:r>
              <a:rPr lang="es-ES" b="1" smtClean="0">
                <a:solidFill>
                  <a:srgbClr val="F86E06"/>
                </a:solidFill>
                <a:latin typeface="BernhardFashion BT" pitchFamily="82" charset="0"/>
              </a:rPr>
              <a:t> y la INFORMÁTICA</a:t>
            </a:r>
          </a:p>
        </p:txBody>
      </p:sp>
    </p:spTree>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ChangeArrowheads="1"/>
          </p:cNvSpPr>
          <p:nvPr/>
        </p:nvSpPr>
        <p:spPr bwMode="auto">
          <a:xfrm>
            <a:off x="395288" y="1268413"/>
            <a:ext cx="8424862" cy="2838450"/>
          </a:xfrm>
          <a:prstGeom prst="rect">
            <a:avLst/>
          </a:prstGeom>
          <a:noFill/>
          <a:ln w="9525">
            <a:noFill/>
            <a:miter lim="800000"/>
            <a:headEnd/>
            <a:tailEnd/>
          </a:ln>
        </p:spPr>
        <p:txBody>
          <a:bodyPr anchor="ctr">
            <a:spAutoFit/>
          </a:bodyPr>
          <a:lstStyle/>
          <a:p>
            <a:r>
              <a:rPr lang="es-ES"/>
              <a:t>La informática, como ha sucedido en otros campos, ha revolucionado el mundo de la tipografía, tanto en su creación como en la ulterior manipulación de la misma. En la actualidad existen en el mercado la mayoría de las familias tipográficas adaptadas para poder trabajar en el ordenador. Los viejos problemas de falta de calidad de periféricos de salida, como las impresoras, han sido solucionados con la nueva tecnología del láser y de la programación PostScript. El bit, asi, ha pasado a ser el "límite" que para los tradicionales diseñadores de tipos era el plomo. El tipo digital está superando al tipo metálico, ya que permite interletrar y diseñar caracteres mejor y con mayor fidelidad.</a:t>
            </a:r>
            <a:br>
              <a:rPr lang="es-ES"/>
            </a:br>
            <a:endParaRPr lang="es-ES"/>
          </a:p>
        </p:txBody>
      </p:sp>
      <p:pic>
        <p:nvPicPr>
          <p:cNvPr id="72707" name="Picture 6" descr="A PANTONE mouse mat"/>
          <p:cNvPicPr>
            <a:picLocks noChangeAspect="1" noChangeArrowheads="1"/>
          </p:cNvPicPr>
          <p:nvPr>
            <p:ph idx="4294967295"/>
          </p:nvPr>
        </p:nvPicPr>
        <p:blipFill>
          <a:blip r:embed="rId2" cstate="print"/>
          <a:srcRect/>
          <a:stretch>
            <a:fillRect/>
          </a:stretch>
        </p:blipFill>
        <p:spPr>
          <a:xfrm>
            <a:off x="3851275" y="4149725"/>
            <a:ext cx="1857375" cy="1466850"/>
          </a:xfrm>
          <a:noFill/>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1" name="Rectangle 5"/>
          <p:cNvSpPr>
            <a:spLocks noChangeArrowheads="1"/>
          </p:cNvSpPr>
          <p:nvPr/>
        </p:nvSpPr>
        <p:spPr bwMode="auto">
          <a:xfrm>
            <a:off x="900113" y="692150"/>
            <a:ext cx="7199312" cy="1431925"/>
          </a:xfrm>
          <a:prstGeom prst="rect">
            <a:avLst/>
          </a:prstGeom>
          <a:noFill/>
          <a:ln w="9525">
            <a:noFill/>
            <a:miter lim="800000"/>
            <a:headEnd/>
            <a:tailEnd/>
          </a:ln>
        </p:spPr>
        <p:txBody>
          <a:bodyPr wrap="none" anchor="ctr">
            <a:spAutoFit/>
          </a:bodyPr>
          <a:lstStyle/>
          <a:p>
            <a:r>
              <a:rPr lang="es-ES" sz="4400">
                <a:latin typeface="Times New Roman" pitchFamily="18" charset="0"/>
              </a:rPr>
              <a:t>A B C D E F G H I J K L M N </a:t>
            </a:r>
          </a:p>
          <a:p>
            <a:r>
              <a:rPr lang="es-ES" sz="4400">
                <a:latin typeface="Times New Roman" pitchFamily="18" charset="0"/>
              </a:rPr>
              <a:t>Ñ O P Q R S T U V W X Y Z </a:t>
            </a:r>
          </a:p>
        </p:txBody>
      </p:sp>
      <p:sp>
        <p:nvSpPr>
          <p:cNvPr id="9219" name="Rectangle 6"/>
          <p:cNvSpPr>
            <a:spLocks noChangeArrowheads="1"/>
          </p:cNvSpPr>
          <p:nvPr/>
        </p:nvSpPr>
        <p:spPr bwMode="auto">
          <a:xfrm>
            <a:off x="611188" y="4437063"/>
            <a:ext cx="8208962" cy="1739900"/>
          </a:xfrm>
          <a:prstGeom prst="rect">
            <a:avLst/>
          </a:prstGeom>
          <a:noFill/>
          <a:ln w="9525">
            <a:noFill/>
            <a:miter lim="800000"/>
            <a:headEnd/>
            <a:tailEnd/>
          </a:ln>
        </p:spPr>
        <p:txBody>
          <a:bodyPr anchor="ctr">
            <a:spAutoFit/>
          </a:bodyPr>
          <a:lstStyle/>
          <a:p>
            <a:pPr algn="ctr"/>
            <a:r>
              <a:rPr lang="es-ES"/>
              <a:t>El actual alfabeto occidental se inicia en las letras lapidarias halladas, en Roma, en la base de la columna conmemorativa del Emperador Trajano. El diseño de este alfabeto es de una funcionalidad, riqueza estética y elegancia extraordinarias. De él derivan todos los alfabetos y todos los estilos de letras, incluyendo tipos como la escritura caligráfica inglesa, cuya forma y rasgos provienen básicamente de la romana cursiva.</a:t>
            </a:r>
          </a:p>
        </p:txBody>
      </p:sp>
      <p:pic>
        <p:nvPicPr>
          <p:cNvPr id="9220" name="Picture 8" descr="trajan04"/>
          <p:cNvPicPr>
            <a:picLocks noChangeAspect="1" noChangeArrowheads="1"/>
          </p:cNvPicPr>
          <p:nvPr>
            <p:ph idx="4294967295"/>
          </p:nvPr>
        </p:nvPicPr>
        <p:blipFill>
          <a:blip r:embed="rId2" cstate="print"/>
          <a:srcRect/>
          <a:stretch>
            <a:fillRect/>
          </a:stretch>
        </p:blipFill>
        <p:spPr>
          <a:xfrm>
            <a:off x="3203575" y="2276475"/>
            <a:ext cx="2952750" cy="1924050"/>
          </a:xfr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25000"/>
                                  </p:iterate>
                                  <p:childTnLst>
                                    <p:set>
                                      <p:cBhvr>
                                        <p:cTn id="6" dur="1" fill="hold">
                                          <p:stCondLst>
                                            <p:cond delay="0"/>
                                          </p:stCondLst>
                                        </p:cTn>
                                        <p:tgtEl>
                                          <p:spTgt spid="162821">
                                            <p:txEl>
                                              <p:pRg st="0" end="0"/>
                                            </p:txEl>
                                          </p:spTgt>
                                        </p:tgtEl>
                                        <p:attrNameLst>
                                          <p:attrName>style.visibility</p:attrName>
                                        </p:attrNameLst>
                                      </p:cBhvr>
                                      <p:to>
                                        <p:strVal val="visible"/>
                                      </p:to>
                                    </p:set>
                                    <p:anim calcmode="discrete" valueType="clr">
                                      <p:cBhvr override="childStyle">
                                        <p:cTn id="7" dur="500"/>
                                        <p:tgtEl>
                                          <p:spTgt spid="162821">
                                            <p:txEl>
                                              <p:pRg st="0" end="0"/>
                                            </p:txEl>
                                          </p:spTgt>
                                        </p:tgtEl>
                                        <p:attrNameLst>
                                          <p:attrName>style.color</p:attrName>
                                        </p:attrNameLst>
                                      </p:cBhvr>
                                      <p:tavLst>
                                        <p:tav tm="0">
                                          <p:val>
                                            <p:clrVal>
                                              <a:srgbClr val="000000"/>
                                            </p:clrVal>
                                          </p:val>
                                        </p:tav>
                                        <p:tav tm="50000">
                                          <p:val>
                                            <p:clrVal>
                                              <a:srgbClr val="000000"/>
                                            </p:clrVal>
                                          </p:val>
                                        </p:tav>
                                      </p:tavLst>
                                    </p:anim>
                                    <p:anim calcmode="discrete" valueType="clr">
                                      <p:cBhvr>
                                        <p:cTn id="8" dur="500"/>
                                        <p:tgtEl>
                                          <p:spTgt spid="162821">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162821">
                                            <p:txEl>
                                              <p:pRg st="0" end="0"/>
                                            </p:txEl>
                                          </p:spTgt>
                                        </p:tgtEl>
                                        <p:attrNameLst>
                                          <p:attrName>fill.type</p:attrName>
                                        </p:attrNameLst>
                                      </p:cBhvr>
                                      <p:to>
                                        <p:strVal val="solid"/>
                                      </p:to>
                                    </p:set>
                                  </p:childTnLst>
                                </p:cTn>
                              </p:par>
                            </p:childTnLst>
                          </p:cTn>
                        </p:par>
                        <p:par>
                          <p:cTn id="10" fill="hold">
                            <p:stCondLst>
                              <p:cond delay="2125"/>
                            </p:stCondLst>
                            <p:childTnLst>
                              <p:par>
                                <p:cTn id="11" presetID="27" presetClass="entr" presetSubtype="0" fill="hold" nodeType="afterEffect">
                                  <p:stCondLst>
                                    <p:cond delay="0"/>
                                  </p:stCondLst>
                                  <p:iterate type="lt">
                                    <p:tmPct val="25000"/>
                                  </p:iterate>
                                  <p:childTnLst>
                                    <p:set>
                                      <p:cBhvr>
                                        <p:cTn id="12" dur="1" fill="hold">
                                          <p:stCondLst>
                                            <p:cond delay="0"/>
                                          </p:stCondLst>
                                        </p:cTn>
                                        <p:tgtEl>
                                          <p:spTgt spid="162821">
                                            <p:txEl>
                                              <p:pRg st="1" end="1"/>
                                            </p:txEl>
                                          </p:spTgt>
                                        </p:tgtEl>
                                        <p:attrNameLst>
                                          <p:attrName>style.visibility</p:attrName>
                                        </p:attrNameLst>
                                      </p:cBhvr>
                                      <p:to>
                                        <p:strVal val="visible"/>
                                      </p:to>
                                    </p:set>
                                    <p:anim calcmode="discrete" valueType="clr">
                                      <p:cBhvr override="childStyle">
                                        <p:cTn id="13" dur="500"/>
                                        <p:tgtEl>
                                          <p:spTgt spid="162821">
                                            <p:txEl>
                                              <p:pRg st="1" end="1"/>
                                            </p:txEl>
                                          </p:spTgt>
                                        </p:tgtEl>
                                        <p:attrNameLst>
                                          <p:attrName>style.color</p:attrName>
                                        </p:attrNameLst>
                                      </p:cBhvr>
                                      <p:tavLst>
                                        <p:tav tm="0">
                                          <p:val>
                                            <p:clrVal>
                                              <a:srgbClr val="000000"/>
                                            </p:clrVal>
                                          </p:val>
                                        </p:tav>
                                        <p:tav tm="50000">
                                          <p:val>
                                            <p:clrVal>
                                              <a:srgbClr val="000000"/>
                                            </p:clrVal>
                                          </p:val>
                                        </p:tav>
                                      </p:tavLst>
                                    </p:anim>
                                    <p:anim calcmode="discrete" valueType="clr">
                                      <p:cBhvr>
                                        <p:cTn id="14" dur="500"/>
                                        <p:tgtEl>
                                          <p:spTgt spid="162821">
                                            <p:txEl>
                                              <p:pRg st="1" end="1"/>
                                            </p:txEl>
                                          </p:spTgt>
                                        </p:tgtEl>
                                        <p:attrNameLst>
                                          <p:attrName>fillcolor</p:attrName>
                                        </p:attrNameLst>
                                      </p:cBhvr>
                                      <p:tavLst>
                                        <p:tav tm="0">
                                          <p:val>
                                            <p:clrVal>
                                              <a:schemeClr val="accent2"/>
                                            </p:clrVal>
                                          </p:val>
                                        </p:tav>
                                        <p:tav tm="50000">
                                          <p:val>
                                            <p:clrVal>
                                              <a:schemeClr val="hlink"/>
                                            </p:clrVal>
                                          </p:val>
                                        </p:tav>
                                      </p:tavLst>
                                    </p:anim>
                                    <p:set>
                                      <p:cBhvr>
                                        <p:cTn id="15" dur="500"/>
                                        <p:tgtEl>
                                          <p:spTgt spid="162821">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0" descr="EnvelopesScreen1"/>
          <p:cNvPicPr>
            <a:picLocks noChangeAspect="1" noChangeArrowheads="1"/>
          </p:cNvPicPr>
          <p:nvPr/>
        </p:nvPicPr>
        <p:blipFill>
          <a:blip r:embed="rId2" cstate="print"/>
          <a:srcRect/>
          <a:stretch>
            <a:fillRect/>
          </a:stretch>
        </p:blipFill>
        <p:spPr bwMode="auto">
          <a:xfrm>
            <a:off x="1619250" y="1196975"/>
            <a:ext cx="2647950" cy="1962150"/>
          </a:xfrm>
          <a:prstGeom prst="rect">
            <a:avLst/>
          </a:prstGeom>
          <a:noFill/>
          <a:ln w="9525">
            <a:noFill/>
            <a:miter lim="800000"/>
            <a:headEnd/>
            <a:tailEnd/>
          </a:ln>
        </p:spPr>
      </p:pic>
      <p:pic>
        <p:nvPicPr>
          <p:cNvPr id="73731" name="Picture 11" descr="EnvelopesScreen2"/>
          <p:cNvPicPr>
            <a:picLocks noChangeAspect="1" noChangeArrowheads="1"/>
          </p:cNvPicPr>
          <p:nvPr/>
        </p:nvPicPr>
        <p:blipFill>
          <a:blip r:embed="rId3" cstate="print"/>
          <a:srcRect/>
          <a:stretch>
            <a:fillRect/>
          </a:stretch>
        </p:blipFill>
        <p:spPr bwMode="auto">
          <a:xfrm>
            <a:off x="5148263" y="1196975"/>
            <a:ext cx="2647950" cy="2000250"/>
          </a:xfrm>
          <a:prstGeom prst="rect">
            <a:avLst/>
          </a:prstGeom>
          <a:noFill/>
          <a:ln w="9525">
            <a:noFill/>
            <a:miter lim="800000"/>
            <a:headEnd/>
            <a:tailEnd/>
          </a:ln>
        </p:spPr>
      </p:pic>
      <p:pic>
        <p:nvPicPr>
          <p:cNvPr id="73732" name="Picture 12" descr="EnvelopesEx1"/>
          <p:cNvPicPr>
            <a:picLocks noChangeAspect="1" noChangeArrowheads="1"/>
          </p:cNvPicPr>
          <p:nvPr/>
        </p:nvPicPr>
        <p:blipFill>
          <a:blip r:embed="rId4" cstate="print"/>
          <a:srcRect/>
          <a:stretch>
            <a:fillRect/>
          </a:stretch>
        </p:blipFill>
        <p:spPr bwMode="auto">
          <a:xfrm>
            <a:off x="2268538" y="4076700"/>
            <a:ext cx="1266825" cy="685800"/>
          </a:xfrm>
          <a:prstGeom prst="rect">
            <a:avLst/>
          </a:prstGeom>
          <a:noFill/>
          <a:ln w="9525">
            <a:noFill/>
            <a:miter lim="800000"/>
            <a:headEnd/>
            <a:tailEnd/>
          </a:ln>
        </p:spPr>
      </p:pic>
      <p:pic>
        <p:nvPicPr>
          <p:cNvPr id="73733" name="Picture 13" descr="EnvelopesEx2"/>
          <p:cNvPicPr>
            <a:picLocks noChangeAspect="1" noChangeArrowheads="1"/>
          </p:cNvPicPr>
          <p:nvPr/>
        </p:nvPicPr>
        <p:blipFill>
          <a:blip r:embed="rId5" cstate="print"/>
          <a:srcRect/>
          <a:stretch>
            <a:fillRect/>
          </a:stretch>
        </p:blipFill>
        <p:spPr bwMode="auto">
          <a:xfrm>
            <a:off x="4284663" y="4076700"/>
            <a:ext cx="1266825" cy="676275"/>
          </a:xfrm>
          <a:prstGeom prst="rect">
            <a:avLst/>
          </a:prstGeom>
          <a:noFill/>
          <a:ln w="9525">
            <a:noFill/>
            <a:miter lim="800000"/>
            <a:headEnd/>
            <a:tailEnd/>
          </a:ln>
        </p:spPr>
      </p:pic>
      <p:pic>
        <p:nvPicPr>
          <p:cNvPr id="73734" name="Picture 14" descr="EnvelopesEx3"/>
          <p:cNvPicPr>
            <a:picLocks noChangeAspect="1" noChangeArrowheads="1"/>
          </p:cNvPicPr>
          <p:nvPr/>
        </p:nvPicPr>
        <p:blipFill>
          <a:blip r:embed="rId6" cstate="print"/>
          <a:srcRect/>
          <a:stretch>
            <a:fillRect/>
          </a:stretch>
        </p:blipFill>
        <p:spPr bwMode="auto">
          <a:xfrm>
            <a:off x="6300788" y="4005263"/>
            <a:ext cx="1266825" cy="771525"/>
          </a:xfrm>
          <a:prstGeom prst="rect">
            <a:avLst/>
          </a:prstGeom>
          <a:noFill/>
          <a:ln w="9525">
            <a:noFill/>
            <a:miter lim="800000"/>
            <a:headEnd/>
            <a:tailEnd/>
          </a:ln>
        </p:spPr>
      </p:pic>
      <p:sp>
        <p:nvSpPr>
          <p:cNvPr id="73735" name="Rectangle 15"/>
          <p:cNvSpPr>
            <a:spLocks noChangeArrowheads="1"/>
          </p:cNvSpPr>
          <p:nvPr/>
        </p:nvSpPr>
        <p:spPr bwMode="auto">
          <a:xfrm>
            <a:off x="1258888" y="5373688"/>
            <a:ext cx="6842125" cy="641350"/>
          </a:xfrm>
          <a:prstGeom prst="rect">
            <a:avLst/>
          </a:prstGeom>
          <a:noFill/>
          <a:ln w="9525">
            <a:noFill/>
            <a:miter lim="800000"/>
            <a:headEnd/>
            <a:tailEnd/>
          </a:ln>
        </p:spPr>
        <p:txBody>
          <a:bodyPr anchor="ctr">
            <a:spAutoFit/>
          </a:bodyPr>
          <a:lstStyle/>
          <a:p>
            <a:r>
              <a:rPr lang="es-ES"/>
              <a:t>Tanto en la proliferación de programas específicos para el diseño de rótulos y tipos de letras como en efectos para las mismas.</a:t>
            </a:r>
          </a:p>
        </p:txBody>
      </p:sp>
    </p:spTree>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5" descr="bouchonbold"/>
          <p:cNvPicPr>
            <a:picLocks noChangeAspect="1" noChangeArrowheads="1"/>
          </p:cNvPicPr>
          <p:nvPr/>
        </p:nvPicPr>
        <p:blipFill>
          <a:blip r:embed="rId2" cstate="print"/>
          <a:srcRect/>
          <a:stretch>
            <a:fillRect/>
          </a:stretch>
        </p:blipFill>
        <p:spPr bwMode="auto">
          <a:xfrm>
            <a:off x="2411413" y="692150"/>
            <a:ext cx="4392612" cy="1130300"/>
          </a:xfrm>
          <a:prstGeom prst="rect">
            <a:avLst/>
          </a:prstGeom>
          <a:noFill/>
          <a:ln w="9525">
            <a:noFill/>
            <a:miter lim="800000"/>
            <a:headEnd/>
            <a:tailEnd/>
          </a:ln>
        </p:spPr>
      </p:pic>
      <p:pic>
        <p:nvPicPr>
          <p:cNvPr id="74755" name="Picture 7" descr="bouchoncomp"/>
          <p:cNvPicPr>
            <a:picLocks noChangeAspect="1" noChangeArrowheads="1"/>
          </p:cNvPicPr>
          <p:nvPr/>
        </p:nvPicPr>
        <p:blipFill>
          <a:blip r:embed="rId3" cstate="print"/>
          <a:srcRect/>
          <a:stretch>
            <a:fillRect/>
          </a:stretch>
        </p:blipFill>
        <p:spPr bwMode="auto">
          <a:xfrm>
            <a:off x="2411413" y="1844675"/>
            <a:ext cx="4392612" cy="46974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national"/>
          <p:cNvPicPr>
            <a:picLocks noChangeAspect="1" noChangeArrowheads="1"/>
          </p:cNvPicPr>
          <p:nvPr/>
        </p:nvPicPr>
        <p:blipFill>
          <a:blip r:embed="rId2" cstate="print"/>
          <a:srcRect/>
          <a:stretch>
            <a:fillRect/>
          </a:stretch>
        </p:blipFill>
        <p:spPr bwMode="auto">
          <a:xfrm>
            <a:off x="2484438" y="1773238"/>
            <a:ext cx="4000500" cy="33718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5" descr="angel"/>
          <p:cNvPicPr>
            <a:picLocks noChangeAspect="1" noChangeArrowheads="1"/>
          </p:cNvPicPr>
          <p:nvPr/>
        </p:nvPicPr>
        <p:blipFill>
          <a:blip r:embed="rId2" cstate="print"/>
          <a:srcRect/>
          <a:stretch>
            <a:fillRect/>
          </a:stretch>
        </p:blipFill>
        <p:spPr bwMode="auto">
          <a:xfrm>
            <a:off x="2627313" y="836613"/>
            <a:ext cx="3810000" cy="49434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5" descr="crc"/>
          <p:cNvPicPr>
            <a:picLocks noChangeAspect="1" noChangeArrowheads="1"/>
          </p:cNvPicPr>
          <p:nvPr/>
        </p:nvPicPr>
        <p:blipFill>
          <a:blip r:embed="rId2" cstate="print"/>
          <a:srcRect/>
          <a:stretch>
            <a:fillRect/>
          </a:stretch>
        </p:blipFill>
        <p:spPr bwMode="auto">
          <a:xfrm>
            <a:off x="2195513" y="1484313"/>
            <a:ext cx="4392612" cy="34512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6" descr="terminator2"/>
          <p:cNvPicPr>
            <a:picLocks noChangeAspect="1" noChangeArrowheads="1"/>
          </p:cNvPicPr>
          <p:nvPr>
            <p:ph sz="half" idx="4294967295"/>
          </p:nvPr>
        </p:nvPicPr>
        <p:blipFill>
          <a:blip r:embed="rId2" cstate="print"/>
          <a:srcRect/>
          <a:stretch>
            <a:fillRect/>
          </a:stretch>
        </p:blipFill>
        <p:spPr>
          <a:xfrm>
            <a:off x="2268538" y="1773238"/>
            <a:ext cx="4851400" cy="3448050"/>
          </a:xfrm>
          <a:noFill/>
        </p:spPr>
      </p:pic>
    </p:spTree>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9" descr="magnal"/>
          <p:cNvPicPr>
            <a:picLocks noChangeAspect="1" noChangeArrowheads="1"/>
          </p:cNvPicPr>
          <p:nvPr/>
        </p:nvPicPr>
        <p:blipFill>
          <a:blip r:embed="rId2" cstate="print"/>
          <a:srcRect/>
          <a:stretch>
            <a:fillRect/>
          </a:stretch>
        </p:blipFill>
        <p:spPr bwMode="auto">
          <a:xfrm>
            <a:off x="1835150" y="692150"/>
            <a:ext cx="5715000" cy="5715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5" descr="sctv"/>
          <p:cNvPicPr>
            <a:picLocks noChangeAspect="1" noChangeArrowheads="1"/>
          </p:cNvPicPr>
          <p:nvPr/>
        </p:nvPicPr>
        <p:blipFill>
          <a:blip r:embed="rId2" cstate="print"/>
          <a:srcRect/>
          <a:stretch>
            <a:fillRect/>
          </a:stretch>
        </p:blipFill>
        <p:spPr bwMode="auto">
          <a:xfrm>
            <a:off x="1979613" y="1700213"/>
            <a:ext cx="5448300" cy="33305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5" descr="vestron"/>
          <p:cNvPicPr>
            <a:picLocks noChangeAspect="1" noChangeArrowheads="1"/>
          </p:cNvPicPr>
          <p:nvPr/>
        </p:nvPicPr>
        <p:blipFill>
          <a:blip r:embed="rId2" cstate="print"/>
          <a:srcRect/>
          <a:stretch>
            <a:fillRect/>
          </a:stretch>
        </p:blipFill>
        <p:spPr bwMode="auto">
          <a:xfrm>
            <a:off x="1835150" y="2251075"/>
            <a:ext cx="5976938" cy="28527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5" descr="omni"/>
          <p:cNvPicPr>
            <a:picLocks noChangeAspect="1" noChangeArrowheads="1"/>
          </p:cNvPicPr>
          <p:nvPr/>
        </p:nvPicPr>
        <p:blipFill>
          <a:blip r:embed="rId2" cstate="print"/>
          <a:srcRect/>
          <a:stretch>
            <a:fillRect/>
          </a:stretch>
        </p:blipFill>
        <p:spPr bwMode="auto">
          <a:xfrm>
            <a:off x="1692275" y="1801813"/>
            <a:ext cx="6038850" cy="33305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81" name="Picture 5" descr="chino3"/>
          <p:cNvPicPr>
            <a:picLocks noChangeAspect="1" noChangeArrowheads="1"/>
          </p:cNvPicPr>
          <p:nvPr>
            <p:ph sz="half" idx="1"/>
          </p:nvPr>
        </p:nvPicPr>
        <p:blipFill>
          <a:blip r:embed="rId2" cstate="print"/>
          <a:srcRect/>
          <a:stretch>
            <a:fillRect/>
          </a:stretch>
        </p:blipFill>
        <p:spPr>
          <a:xfrm>
            <a:off x="468313" y="1916113"/>
            <a:ext cx="4038600" cy="2792412"/>
          </a:xfrm>
          <a:noFill/>
        </p:spPr>
      </p:pic>
      <p:pic>
        <p:nvPicPr>
          <p:cNvPr id="203790" name="Picture 14" descr="greekcyrillicarabic03"/>
          <p:cNvPicPr>
            <a:picLocks noChangeAspect="1" noChangeArrowheads="1"/>
          </p:cNvPicPr>
          <p:nvPr>
            <p:ph sz="quarter" idx="3"/>
          </p:nvPr>
        </p:nvPicPr>
        <p:blipFill>
          <a:blip r:embed="rId3" cstate="print"/>
          <a:srcRect/>
          <a:stretch>
            <a:fillRect/>
          </a:stretch>
        </p:blipFill>
        <p:spPr>
          <a:xfrm>
            <a:off x="4500563" y="1412875"/>
            <a:ext cx="4103687" cy="3800475"/>
          </a:xfr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03781"/>
                                        </p:tgtEl>
                                        <p:attrNameLst>
                                          <p:attrName>style.visibility</p:attrName>
                                        </p:attrNameLst>
                                      </p:cBhvr>
                                      <p:to>
                                        <p:strVal val="visible"/>
                                      </p:to>
                                    </p:set>
                                    <p:anim calcmode="lin" valueType="num">
                                      <p:cBhvr>
                                        <p:cTn id="7" dur="500" fill="hold"/>
                                        <p:tgtEl>
                                          <p:spTgt spid="203781"/>
                                        </p:tgtEl>
                                        <p:attrNameLst>
                                          <p:attrName>ppt_w</p:attrName>
                                        </p:attrNameLst>
                                      </p:cBhvr>
                                      <p:tavLst>
                                        <p:tav tm="0">
                                          <p:val>
                                            <p:fltVal val="0"/>
                                          </p:val>
                                        </p:tav>
                                        <p:tav tm="100000">
                                          <p:val>
                                            <p:strVal val="#ppt_w"/>
                                          </p:val>
                                        </p:tav>
                                      </p:tavLst>
                                    </p:anim>
                                    <p:anim calcmode="lin" valueType="num">
                                      <p:cBhvr>
                                        <p:cTn id="8" dur="500" fill="hold"/>
                                        <p:tgtEl>
                                          <p:spTgt spid="203781"/>
                                        </p:tgtEl>
                                        <p:attrNameLst>
                                          <p:attrName>ppt_h</p:attrName>
                                        </p:attrNameLst>
                                      </p:cBhvr>
                                      <p:tavLst>
                                        <p:tav tm="0">
                                          <p:val>
                                            <p:fltVal val="0"/>
                                          </p:val>
                                        </p:tav>
                                        <p:tav tm="100000">
                                          <p:val>
                                            <p:strVal val="#ppt_h"/>
                                          </p:val>
                                        </p:tav>
                                      </p:tavLst>
                                    </p:anim>
                                    <p:animEffect transition="in" filter="fade">
                                      <p:cBhvr>
                                        <p:cTn id="9" dur="500"/>
                                        <p:tgtEl>
                                          <p:spTgt spid="203781"/>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03790"/>
                                        </p:tgtEl>
                                        <p:attrNameLst>
                                          <p:attrName>style.visibility</p:attrName>
                                        </p:attrNameLst>
                                      </p:cBhvr>
                                      <p:to>
                                        <p:strVal val="visible"/>
                                      </p:to>
                                    </p:set>
                                    <p:anim calcmode="lin" valueType="num">
                                      <p:cBhvr>
                                        <p:cTn id="13" dur="2000" fill="hold"/>
                                        <p:tgtEl>
                                          <p:spTgt spid="203790"/>
                                        </p:tgtEl>
                                        <p:attrNameLst>
                                          <p:attrName>ppt_w</p:attrName>
                                        </p:attrNameLst>
                                      </p:cBhvr>
                                      <p:tavLst>
                                        <p:tav tm="0">
                                          <p:val>
                                            <p:fltVal val="0"/>
                                          </p:val>
                                        </p:tav>
                                        <p:tav tm="100000">
                                          <p:val>
                                            <p:strVal val="#ppt_w"/>
                                          </p:val>
                                        </p:tav>
                                      </p:tavLst>
                                    </p:anim>
                                    <p:anim calcmode="lin" valueType="num">
                                      <p:cBhvr>
                                        <p:cTn id="14" dur="2000" fill="hold"/>
                                        <p:tgtEl>
                                          <p:spTgt spid="203790"/>
                                        </p:tgtEl>
                                        <p:attrNameLst>
                                          <p:attrName>ppt_h</p:attrName>
                                        </p:attrNameLst>
                                      </p:cBhvr>
                                      <p:tavLst>
                                        <p:tav tm="0">
                                          <p:val>
                                            <p:fltVal val="0"/>
                                          </p:val>
                                        </p:tav>
                                        <p:tav tm="100000">
                                          <p:val>
                                            <p:strVal val="#ppt_h"/>
                                          </p:val>
                                        </p:tav>
                                      </p:tavLst>
                                    </p:anim>
                                    <p:animEffect transition="in" filter="fade">
                                      <p:cBhvr>
                                        <p:cTn id="15" dur="2000"/>
                                        <p:tgtEl>
                                          <p:spTgt spid="203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7" descr="millarge"/>
          <p:cNvPicPr>
            <a:picLocks noChangeAspect="1" noChangeArrowheads="1"/>
          </p:cNvPicPr>
          <p:nvPr/>
        </p:nvPicPr>
        <p:blipFill>
          <a:blip r:embed="rId2" cstate="print"/>
          <a:srcRect/>
          <a:stretch>
            <a:fillRect/>
          </a:stretch>
        </p:blipFill>
        <p:spPr bwMode="auto">
          <a:xfrm>
            <a:off x="2411413" y="981075"/>
            <a:ext cx="4286250" cy="51435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6" name="Picture 4" descr="dunlop"/>
          <p:cNvPicPr>
            <a:picLocks noChangeAspect="1" noChangeArrowheads="1"/>
          </p:cNvPicPr>
          <p:nvPr/>
        </p:nvPicPr>
        <p:blipFill>
          <a:blip r:embed="rId2" cstate="print"/>
          <a:srcRect/>
          <a:stretch>
            <a:fillRect/>
          </a:stretch>
        </p:blipFill>
        <p:spPr bwMode="auto">
          <a:xfrm>
            <a:off x="611188" y="1125538"/>
            <a:ext cx="1571625" cy="2038350"/>
          </a:xfrm>
          <a:prstGeom prst="rect">
            <a:avLst/>
          </a:prstGeom>
          <a:noFill/>
          <a:ln w="9525">
            <a:noFill/>
            <a:miter lim="800000"/>
            <a:headEnd/>
            <a:tailEnd/>
          </a:ln>
        </p:spPr>
      </p:pic>
      <p:pic>
        <p:nvPicPr>
          <p:cNvPr id="243717" name="Picture 5" descr="satellite"/>
          <p:cNvPicPr>
            <a:picLocks noChangeAspect="1" noChangeArrowheads="1"/>
          </p:cNvPicPr>
          <p:nvPr/>
        </p:nvPicPr>
        <p:blipFill>
          <a:blip r:embed="rId3" cstate="print"/>
          <a:srcRect/>
          <a:stretch>
            <a:fillRect/>
          </a:stretch>
        </p:blipFill>
        <p:spPr bwMode="auto">
          <a:xfrm>
            <a:off x="611188" y="3716338"/>
            <a:ext cx="1571625" cy="1657350"/>
          </a:xfrm>
          <a:prstGeom prst="rect">
            <a:avLst/>
          </a:prstGeom>
          <a:noFill/>
          <a:ln w="9525">
            <a:noFill/>
            <a:miter lim="800000"/>
            <a:headEnd/>
            <a:tailEnd/>
          </a:ln>
        </p:spPr>
      </p:pic>
      <p:pic>
        <p:nvPicPr>
          <p:cNvPr id="243719" name="Picture 7" descr="jestset"/>
          <p:cNvPicPr>
            <a:picLocks noChangeAspect="1" noChangeArrowheads="1"/>
          </p:cNvPicPr>
          <p:nvPr/>
        </p:nvPicPr>
        <p:blipFill>
          <a:blip r:embed="rId4" cstate="print"/>
          <a:srcRect/>
          <a:stretch>
            <a:fillRect/>
          </a:stretch>
        </p:blipFill>
        <p:spPr bwMode="auto">
          <a:xfrm>
            <a:off x="2987675" y="1412875"/>
            <a:ext cx="1990725" cy="2016125"/>
          </a:xfrm>
          <a:prstGeom prst="rect">
            <a:avLst/>
          </a:prstGeom>
          <a:noFill/>
          <a:ln w="9525">
            <a:noFill/>
            <a:miter lim="800000"/>
            <a:headEnd/>
            <a:tailEnd/>
          </a:ln>
        </p:spPr>
      </p:pic>
      <p:pic>
        <p:nvPicPr>
          <p:cNvPr id="243721" name="Picture 9" descr="metal"/>
          <p:cNvPicPr>
            <a:picLocks noChangeAspect="1" noChangeArrowheads="1"/>
          </p:cNvPicPr>
          <p:nvPr/>
        </p:nvPicPr>
        <p:blipFill>
          <a:blip r:embed="rId5" cstate="print"/>
          <a:srcRect/>
          <a:stretch>
            <a:fillRect/>
          </a:stretch>
        </p:blipFill>
        <p:spPr bwMode="auto">
          <a:xfrm>
            <a:off x="2771775" y="3644900"/>
            <a:ext cx="2524125" cy="1376363"/>
          </a:xfrm>
          <a:prstGeom prst="rect">
            <a:avLst/>
          </a:prstGeom>
          <a:noFill/>
          <a:ln w="9525">
            <a:noFill/>
            <a:miter lim="800000"/>
            <a:headEnd/>
            <a:tailEnd/>
          </a:ln>
        </p:spPr>
      </p:pic>
      <p:pic>
        <p:nvPicPr>
          <p:cNvPr id="243723" name="Picture 11" descr="lion"/>
          <p:cNvPicPr>
            <a:picLocks noChangeAspect="1" noChangeArrowheads="1"/>
          </p:cNvPicPr>
          <p:nvPr/>
        </p:nvPicPr>
        <p:blipFill>
          <a:blip r:embed="rId6" cstate="print"/>
          <a:srcRect/>
          <a:stretch>
            <a:fillRect/>
          </a:stretch>
        </p:blipFill>
        <p:spPr bwMode="auto">
          <a:xfrm>
            <a:off x="5580063" y="1773238"/>
            <a:ext cx="2987675" cy="30416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xit" presetSubtype="0" fill="hold" nodeType="clickEffect">
                                  <p:stCondLst>
                                    <p:cond delay="0"/>
                                  </p:stCondLst>
                                  <p:childTnLst>
                                    <p:anim calcmode="lin" valueType="num">
                                      <p:cBhvr>
                                        <p:cTn id="6" dur="1000"/>
                                        <p:tgtEl>
                                          <p:spTgt spid="243716"/>
                                        </p:tgtEl>
                                        <p:attrNameLst>
                                          <p:attrName>ppt_w</p:attrName>
                                        </p:attrNameLst>
                                      </p:cBhvr>
                                      <p:tavLst>
                                        <p:tav tm="0">
                                          <p:val>
                                            <p:strVal val="ppt_w"/>
                                          </p:val>
                                        </p:tav>
                                        <p:tav tm="100000">
                                          <p:val>
                                            <p:fltVal val="0"/>
                                          </p:val>
                                        </p:tav>
                                      </p:tavLst>
                                    </p:anim>
                                    <p:anim calcmode="lin" valueType="num">
                                      <p:cBhvr>
                                        <p:cTn id="7" dur="1000"/>
                                        <p:tgtEl>
                                          <p:spTgt spid="243716"/>
                                        </p:tgtEl>
                                        <p:attrNameLst>
                                          <p:attrName>ppt_h</p:attrName>
                                        </p:attrNameLst>
                                      </p:cBhvr>
                                      <p:tavLst>
                                        <p:tav tm="0">
                                          <p:val>
                                            <p:strVal val="ppt_h"/>
                                          </p:val>
                                        </p:tav>
                                        <p:tav tm="100000">
                                          <p:val>
                                            <p:fltVal val="0"/>
                                          </p:val>
                                        </p:tav>
                                      </p:tavLst>
                                    </p:anim>
                                    <p:anim calcmode="lin" valueType="num">
                                      <p:cBhvr>
                                        <p:cTn id="8" dur="1000"/>
                                        <p:tgtEl>
                                          <p:spTgt spid="24371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1000"/>
                                        <p:tgtEl>
                                          <p:spTgt spid="24371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999"/>
                                          </p:stCondLst>
                                        </p:cTn>
                                        <p:tgtEl>
                                          <p:spTgt spid="243716"/>
                                        </p:tgtEl>
                                        <p:attrNameLst>
                                          <p:attrName>style.visibility</p:attrName>
                                        </p:attrNameLst>
                                      </p:cBhvr>
                                      <p:to>
                                        <p:strVal val="hidden"/>
                                      </p:to>
                                    </p:set>
                                  </p:childTnLst>
                                </p:cTn>
                              </p:par>
                              <p:par>
                                <p:cTn id="11" presetID="15" presetClass="exit" presetSubtype="0" fill="hold" nodeType="withEffect">
                                  <p:stCondLst>
                                    <p:cond delay="0"/>
                                  </p:stCondLst>
                                  <p:childTnLst>
                                    <p:anim calcmode="lin" valueType="num">
                                      <p:cBhvr>
                                        <p:cTn id="12" dur="1000"/>
                                        <p:tgtEl>
                                          <p:spTgt spid="243717"/>
                                        </p:tgtEl>
                                        <p:attrNameLst>
                                          <p:attrName>ppt_w</p:attrName>
                                        </p:attrNameLst>
                                      </p:cBhvr>
                                      <p:tavLst>
                                        <p:tav tm="0">
                                          <p:val>
                                            <p:strVal val="ppt_w"/>
                                          </p:val>
                                        </p:tav>
                                        <p:tav tm="100000">
                                          <p:val>
                                            <p:fltVal val="0"/>
                                          </p:val>
                                        </p:tav>
                                      </p:tavLst>
                                    </p:anim>
                                    <p:anim calcmode="lin" valueType="num">
                                      <p:cBhvr>
                                        <p:cTn id="13" dur="1000"/>
                                        <p:tgtEl>
                                          <p:spTgt spid="243717"/>
                                        </p:tgtEl>
                                        <p:attrNameLst>
                                          <p:attrName>ppt_h</p:attrName>
                                        </p:attrNameLst>
                                      </p:cBhvr>
                                      <p:tavLst>
                                        <p:tav tm="0">
                                          <p:val>
                                            <p:strVal val="ppt_h"/>
                                          </p:val>
                                        </p:tav>
                                        <p:tav tm="100000">
                                          <p:val>
                                            <p:fltVal val="0"/>
                                          </p:val>
                                        </p:tav>
                                      </p:tavLst>
                                    </p:anim>
                                    <p:anim calcmode="lin" valueType="num">
                                      <p:cBhvr>
                                        <p:cTn id="14" dur="1000"/>
                                        <p:tgtEl>
                                          <p:spTgt spid="24371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5" dur="1000"/>
                                        <p:tgtEl>
                                          <p:spTgt spid="24371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6" dur="1" fill="hold">
                                          <p:stCondLst>
                                            <p:cond delay="999"/>
                                          </p:stCondLst>
                                        </p:cTn>
                                        <p:tgtEl>
                                          <p:spTgt spid="243717"/>
                                        </p:tgtEl>
                                        <p:attrNameLst>
                                          <p:attrName>style.visibility</p:attrName>
                                        </p:attrNameLst>
                                      </p:cBhvr>
                                      <p:to>
                                        <p:strVal val="hidden"/>
                                      </p:to>
                                    </p:set>
                                  </p:childTnLst>
                                </p:cTn>
                              </p:par>
                              <p:par>
                                <p:cTn id="17" presetID="15" presetClass="exit" presetSubtype="0" fill="hold" nodeType="withEffect">
                                  <p:stCondLst>
                                    <p:cond delay="0"/>
                                  </p:stCondLst>
                                  <p:childTnLst>
                                    <p:anim calcmode="lin" valueType="num">
                                      <p:cBhvr>
                                        <p:cTn id="18" dur="1000"/>
                                        <p:tgtEl>
                                          <p:spTgt spid="243719"/>
                                        </p:tgtEl>
                                        <p:attrNameLst>
                                          <p:attrName>ppt_w</p:attrName>
                                        </p:attrNameLst>
                                      </p:cBhvr>
                                      <p:tavLst>
                                        <p:tav tm="0">
                                          <p:val>
                                            <p:strVal val="ppt_w"/>
                                          </p:val>
                                        </p:tav>
                                        <p:tav tm="100000">
                                          <p:val>
                                            <p:fltVal val="0"/>
                                          </p:val>
                                        </p:tav>
                                      </p:tavLst>
                                    </p:anim>
                                    <p:anim calcmode="lin" valueType="num">
                                      <p:cBhvr>
                                        <p:cTn id="19" dur="1000"/>
                                        <p:tgtEl>
                                          <p:spTgt spid="243719"/>
                                        </p:tgtEl>
                                        <p:attrNameLst>
                                          <p:attrName>ppt_h</p:attrName>
                                        </p:attrNameLst>
                                      </p:cBhvr>
                                      <p:tavLst>
                                        <p:tav tm="0">
                                          <p:val>
                                            <p:strVal val="ppt_h"/>
                                          </p:val>
                                        </p:tav>
                                        <p:tav tm="100000">
                                          <p:val>
                                            <p:fltVal val="0"/>
                                          </p:val>
                                        </p:tav>
                                      </p:tavLst>
                                    </p:anim>
                                    <p:anim calcmode="lin" valueType="num">
                                      <p:cBhvr>
                                        <p:cTn id="20" dur="1000"/>
                                        <p:tgtEl>
                                          <p:spTgt spid="243719"/>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1" dur="1000"/>
                                        <p:tgtEl>
                                          <p:spTgt spid="243719"/>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2" dur="1" fill="hold">
                                          <p:stCondLst>
                                            <p:cond delay="999"/>
                                          </p:stCondLst>
                                        </p:cTn>
                                        <p:tgtEl>
                                          <p:spTgt spid="243719"/>
                                        </p:tgtEl>
                                        <p:attrNameLst>
                                          <p:attrName>style.visibility</p:attrName>
                                        </p:attrNameLst>
                                      </p:cBhvr>
                                      <p:to>
                                        <p:strVal val="hidden"/>
                                      </p:to>
                                    </p:set>
                                  </p:childTnLst>
                                </p:cTn>
                              </p:par>
                              <p:par>
                                <p:cTn id="23" presetID="15" presetClass="exit" presetSubtype="0" fill="hold" nodeType="withEffect">
                                  <p:stCondLst>
                                    <p:cond delay="0"/>
                                  </p:stCondLst>
                                  <p:childTnLst>
                                    <p:anim calcmode="lin" valueType="num">
                                      <p:cBhvr>
                                        <p:cTn id="24" dur="1000"/>
                                        <p:tgtEl>
                                          <p:spTgt spid="243721"/>
                                        </p:tgtEl>
                                        <p:attrNameLst>
                                          <p:attrName>ppt_w</p:attrName>
                                        </p:attrNameLst>
                                      </p:cBhvr>
                                      <p:tavLst>
                                        <p:tav tm="0">
                                          <p:val>
                                            <p:strVal val="ppt_w"/>
                                          </p:val>
                                        </p:tav>
                                        <p:tav tm="100000">
                                          <p:val>
                                            <p:fltVal val="0"/>
                                          </p:val>
                                        </p:tav>
                                      </p:tavLst>
                                    </p:anim>
                                    <p:anim calcmode="lin" valueType="num">
                                      <p:cBhvr>
                                        <p:cTn id="25" dur="1000"/>
                                        <p:tgtEl>
                                          <p:spTgt spid="243721"/>
                                        </p:tgtEl>
                                        <p:attrNameLst>
                                          <p:attrName>ppt_h</p:attrName>
                                        </p:attrNameLst>
                                      </p:cBhvr>
                                      <p:tavLst>
                                        <p:tav tm="0">
                                          <p:val>
                                            <p:strVal val="ppt_h"/>
                                          </p:val>
                                        </p:tav>
                                        <p:tav tm="100000">
                                          <p:val>
                                            <p:fltVal val="0"/>
                                          </p:val>
                                        </p:tav>
                                      </p:tavLst>
                                    </p:anim>
                                    <p:anim calcmode="lin" valueType="num">
                                      <p:cBhvr>
                                        <p:cTn id="26" dur="1000"/>
                                        <p:tgtEl>
                                          <p:spTgt spid="24372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7" dur="1000"/>
                                        <p:tgtEl>
                                          <p:spTgt spid="24372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8" dur="1" fill="hold">
                                          <p:stCondLst>
                                            <p:cond delay="999"/>
                                          </p:stCondLst>
                                        </p:cTn>
                                        <p:tgtEl>
                                          <p:spTgt spid="243721"/>
                                        </p:tgtEl>
                                        <p:attrNameLst>
                                          <p:attrName>style.visibility</p:attrName>
                                        </p:attrNameLst>
                                      </p:cBhvr>
                                      <p:to>
                                        <p:strVal val="hidden"/>
                                      </p:to>
                                    </p:set>
                                  </p:childTnLst>
                                </p:cTn>
                              </p:par>
                              <p:par>
                                <p:cTn id="29" presetID="15" presetClass="exit" presetSubtype="0" fill="hold" nodeType="withEffect">
                                  <p:stCondLst>
                                    <p:cond delay="0"/>
                                  </p:stCondLst>
                                  <p:childTnLst>
                                    <p:anim calcmode="lin" valueType="num">
                                      <p:cBhvr>
                                        <p:cTn id="30" dur="1000"/>
                                        <p:tgtEl>
                                          <p:spTgt spid="243723"/>
                                        </p:tgtEl>
                                        <p:attrNameLst>
                                          <p:attrName>ppt_w</p:attrName>
                                        </p:attrNameLst>
                                      </p:cBhvr>
                                      <p:tavLst>
                                        <p:tav tm="0">
                                          <p:val>
                                            <p:strVal val="ppt_w"/>
                                          </p:val>
                                        </p:tav>
                                        <p:tav tm="100000">
                                          <p:val>
                                            <p:fltVal val="0"/>
                                          </p:val>
                                        </p:tav>
                                      </p:tavLst>
                                    </p:anim>
                                    <p:anim calcmode="lin" valueType="num">
                                      <p:cBhvr>
                                        <p:cTn id="31" dur="1000"/>
                                        <p:tgtEl>
                                          <p:spTgt spid="243723"/>
                                        </p:tgtEl>
                                        <p:attrNameLst>
                                          <p:attrName>ppt_h</p:attrName>
                                        </p:attrNameLst>
                                      </p:cBhvr>
                                      <p:tavLst>
                                        <p:tav tm="0">
                                          <p:val>
                                            <p:strVal val="ppt_h"/>
                                          </p:val>
                                        </p:tav>
                                        <p:tav tm="100000">
                                          <p:val>
                                            <p:fltVal val="0"/>
                                          </p:val>
                                        </p:tav>
                                      </p:tavLst>
                                    </p:anim>
                                    <p:anim calcmode="lin" valueType="num">
                                      <p:cBhvr>
                                        <p:cTn id="32" dur="1000"/>
                                        <p:tgtEl>
                                          <p:spTgt spid="24372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3" dur="1000"/>
                                        <p:tgtEl>
                                          <p:spTgt spid="24372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4" dur="1" fill="hold">
                                          <p:stCondLst>
                                            <p:cond delay="999"/>
                                          </p:stCondLst>
                                        </p:cTn>
                                        <p:tgtEl>
                                          <p:spTgt spid="2437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0" name="Rectangle 4"/>
          <p:cNvSpPr>
            <a:spLocks noGrp="1" noChangeArrowheads="1"/>
          </p:cNvSpPr>
          <p:nvPr>
            <p:ph type="title"/>
          </p:nvPr>
        </p:nvSpPr>
        <p:spPr>
          <a:xfrm>
            <a:off x="539750" y="2420938"/>
            <a:ext cx="8229600" cy="1371600"/>
          </a:xfrm>
        </p:spPr>
        <p:txBody>
          <a:bodyPr/>
          <a:lstStyle/>
          <a:p>
            <a:pPr algn="ctr" eaLnBrk="1" hangingPunct="1"/>
            <a:r>
              <a:rPr lang="es-ES" sz="9600" smtClean="0"/>
              <a:t>FI</a:t>
            </a:r>
            <a:r>
              <a:rPr lang="es-ES" sz="9600" smtClean="0">
                <a:solidFill>
                  <a:srgbClr val="F86E06"/>
                </a:solidFill>
              </a:rPr>
              <a:t>N</a:t>
            </a:r>
            <a:r>
              <a:rPr lang="es-ES" sz="9600" smtClean="0"/>
              <a:t/>
            </a:r>
            <a:br>
              <a:rPr lang="es-ES" sz="9600" smtClean="0"/>
            </a:br>
            <a:r>
              <a:rPr lang="en-US" sz="9600" smtClean="0">
                <a:solidFill>
                  <a:schemeClr val="accent1"/>
                </a:solidFill>
                <a:cs typeface="Arial" charset="0"/>
              </a:rPr>
              <a:t>©</a:t>
            </a:r>
            <a:r>
              <a:rPr lang="es-ES" sz="2400" smtClean="0"/>
              <a:t>Álvaro Javier gomez</a:t>
            </a:r>
            <a:r>
              <a:rPr lang="es-ES" sz="9600" smtClean="0"/>
              <a:t>2</a:t>
            </a:r>
            <a:r>
              <a:rPr lang="es-ES" sz="6000" smtClean="0"/>
              <a:t>011</a:t>
            </a:r>
            <a:endParaRPr lang="es-ES" sz="960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254980"/>
                                        </p:tgtEl>
                                        <p:attrNameLst>
                                          <p:attrName>style.visibility</p:attrName>
                                        </p:attrNameLst>
                                      </p:cBhvr>
                                      <p:to>
                                        <p:strVal val="visible"/>
                                      </p:to>
                                    </p:set>
                                    <p:anim calcmode="lin" valueType="num">
                                      <p:cBhvr additive="base">
                                        <p:cTn id="7" dur="3000" fill="hold"/>
                                        <p:tgtEl>
                                          <p:spTgt spid="254980"/>
                                        </p:tgtEl>
                                        <p:attrNameLst>
                                          <p:attrName>ppt_x</p:attrName>
                                        </p:attrNameLst>
                                      </p:cBhvr>
                                      <p:tavLst>
                                        <p:tav tm="0">
                                          <p:val>
                                            <p:strVal val="#ppt_x"/>
                                          </p:val>
                                        </p:tav>
                                        <p:tav tm="100000">
                                          <p:val>
                                            <p:strVal val="#ppt_x"/>
                                          </p:val>
                                        </p:tav>
                                      </p:tavLst>
                                    </p:anim>
                                    <p:anim calcmode="lin" valueType="num">
                                      <p:cBhvr additive="base">
                                        <p:cTn id="8" dur="3000" fill="hold"/>
                                        <p:tgtEl>
                                          <p:spTgt spid="254980"/>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54980"/>
                                        </p:tgtEl>
                                        <p:attrNameLst>
                                          <p:attrName>ppt_c</p:attrName>
                                        </p:attrNameLst>
                                      </p:cBhvr>
                                      <p:to>
                                        <a:srgbClr val="009900"/>
                                      </p:to>
                                    </p:animClr>
                                  </p:subTnLst>
                                </p:cTn>
                              </p:par>
                            </p:childTnLst>
                          </p:cTn>
                        </p:par>
                        <p:par>
                          <p:cTn id="9" fill="hold">
                            <p:stCondLst>
                              <p:cond delay="10200"/>
                            </p:stCondLst>
                            <p:childTnLst>
                              <p:par>
                                <p:cTn id="10" presetID="2" presetClass="emph" presetSubtype="0" grpId="1" nodeType="afterEffect">
                                  <p:stCondLst>
                                    <p:cond delay="1000"/>
                                  </p:stCondLst>
                                  <p:iterate type="lt">
                                    <p:tmAbs val="500"/>
                                  </p:iterate>
                                  <p:childTnLst>
                                    <p:set>
                                      <p:cBhvr override="childStyle">
                                        <p:cTn id="11" dur="2000"/>
                                        <p:tgtEl>
                                          <p:spTgt spid="254980"/>
                                        </p:tgtEl>
                                        <p:attrNameLst>
                                          <p:attrName>style.fontFamily</p:attrName>
                                        </p:attrNameLst>
                                      </p:cBhvr>
                                      <p:to>
                                        <p:strVal val="Times New Roman"/>
                                      </p:to>
                                    </p:set>
                                  </p:childTnLst>
                                  <p:subTnLst>
                                    <p:animClr clrSpc="rgb" dir="cw">
                                      <p:cBhvr override="childStyle">
                                        <p:cTn dur="1" fill="hold" display="0" masterRel="nextClick" afterEffect="1"/>
                                        <p:tgtEl>
                                          <p:spTgt spid="254980"/>
                                        </p:tgtEl>
                                        <p:attrNameLst>
                                          <p:attrName>ppt_c</p:attrName>
                                        </p:attrNameLst>
                                      </p:cBhvr>
                                      <p:to>
                                        <a:srgbClr val="000000"/>
                                      </p:to>
                                    </p:animClr>
                                  </p:subTnLst>
                                </p:cTn>
                              </p:par>
                            </p:childTnLst>
                          </p:cTn>
                        </p:par>
                      </p:childTnLst>
                    </p:cTn>
                  </p:par>
                  <p:par>
                    <p:cTn id="12" fill="hold">
                      <p:stCondLst>
                        <p:cond delay="indefinite"/>
                      </p:stCondLst>
                      <p:childTnLst>
                        <p:par>
                          <p:cTn id="13" fill="hold">
                            <p:stCondLst>
                              <p:cond delay="0"/>
                            </p:stCondLst>
                            <p:childTnLst>
                              <p:par>
                                <p:cTn id="14" presetID="2" presetClass="exit" presetSubtype="1" fill="hold" grpId="2" nodeType="clickEffect">
                                  <p:stCondLst>
                                    <p:cond delay="0"/>
                                  </p:stCondLst>
                                  <p:iterate type="lt">
                                    <p:tmPct val="0"/>
                                  </p:iterate>
                                  <p:childTnLst>
                                    <p:anim calcmode="lin" valueType="num">
                                      <p:cBhvr additive="base">
                                        <p:cTn id="15" dur="3000"/>
                                        <p:tgtEl>
                                          <p:spTgt spid="254980"/>
                                        </p:tgtEl>
                                        <p:attrNameLst>
                                          <p:attrName>ppt_x</p:attrName>
                                        </p:attrNameLst>
                                      </p:cBhvr>
                                      <p:tavLst>
                                        <p:tav tm="0">
                                          <p:val>
                                            <p:strVal val="ppt_x"/>
                                          </p:val>
                                        </p:tav>
                                        <p:tav tm="100000">
                                          <p:val>
                                            <p:strVal val="ppt_x"/>
                                          </p:val>
                                        </p:tav>
                                      </p:tavLst>
                                    </p:anim>
                                    <p:anim calcmode="lin" valueType="num">
                                      <p:cBhvr additive="base">
                                        <p:cTn id="16" dur="3000"/>
                                        <p:tgtEl>
                                          <p:spTgt spid="254980"/>
                                        </p:tgtEl>
                                        <p:attrNameLst>
                                          <p:attrName>ppt_y</p:attrName>
                                        </p:attrNameLst>
                                      </p:cBhvr>
                                      <p:tavLst>
                                        <p:tav tm="0">
                                          <p:val>
                                            <p:strVal val="ppt_y"/>
                                          </p:val>
                                        </p:tav>
                                        <p:tav tm="100000">
                                          <p:val>
                                            <p:strVal val="0-ppt_h/2"/>
                                          </p:val>
                                        </p:tav>
                                      </p:tavLst>
                                    </p:anim>
                                    <p:set>
                                      <p:cBhvr>
                                        <p:cTn id="17" dur="1" fill="hold">
                                          <p:stCondLst>
                                            <p:cond delay="2999"/>
                                          </p:stCondLst>
                                        </p:cTn>
                                        <p:tgtEl>
                                          <p:spTgt spid="2549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p:bldP spid="254980" grpId="1"/>
      <p:bldP spid="254980"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2955925" y="1700213"/>
            <a:ext cx="6188075" cy="2663825"/>
          </a:xfrm>
        </p:spPr>
        <p:txBody>
          <a:bodyPr/>
          <a:lstStyle/>
          <a:p>
            <a:pPr eaLnBrk="1" hangingPunct="1"/>
            <a:r>
              <a:rPr lang="es-ES" b="1" smtClean="0">
                <a:solidFill>
                  <a:srgbClr val="F86E06"/>
                </a:solidFill>
                <a:latin typeface="BernhardFashion BT" pitchFamily="82" charset="0"/>
              </a:rPr>
              <a:t>ROTULACIÓN y</a:t>
            </a:r>
            <a:br>
              <a:rPr lang="es-ES" b="1" smtClean="0">
                <a:solidFill>
                  <a:srgbClr val="F86E06"/>
                </a:solidFill>
                <a:latin typeface="BernhardFashion BT" pitchFamily="82" charset="0"/>
              </a:rPr>
            </a:br>
            <a:r>
              <a:rPr lang="es-ES" b="1" smtClean="0">
                <a:solidFill>
                  <a:srgbClr val="F86E06"/>
                </a:solidFill>
                <a:latin typeface="BernhardFashion BT" pitchFamily="82" charset="0"/>
              </a:rPr>
              <a:t>DISEÑO</a:t>
            </a:r>
          </a:p>
        </p:txBody>
      </p:sp>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6|17.4|7.4|2.|6.2"/>
</p:tagLst>
</file>

<file path=ppt/tags/tag2.xml><?xml version="1.0" encoding="utf-8"?>
<p:tagLst xmlns:a="http://schemas.openxmlformats.org/drawingml/2006/main" xmlns:r="http://schemas.openxmlformats.org/officeDocument/2006/relationships" xmlns:p="http://schemas.openxmlformats.org/presentationml/2006/main">
  <p:tag name="TIMING" val="|24.2"/>
</p:tagLst>
</file>

<file path=ppt/tags/tag3.xml><?xml version="1.0" encoding="utf-8"?>
<p:tagLst xmlns:a="http://schemas.openxmlformats.org/drawingml/2006/main" xmlns:r="http://schemas.openxmlformats.org/officeDocument/2006/relationships" xmlns:p="http://schemas.openxmlformats.org/presentationml/2006/main">
  <p:tag name="TIMING" val="|25.8"/>
</p:tagLst>
</file>

<file path=ppt/tags/tag4.xml><?xml version="1.0" encoding="utf-8"?>
<p:tagLst xmlns:a="http://schemas.openxmlformats.org/drawingml/2006/main" xmlns:r="http://schemas.openxmlformats.org/officeDocument/2006/relationships" xmlns:p="http://schemas.openxmlformats.org/presentationml/2006/main">
  <p:tag name="TIMING" val="|71.6"/>
</p:tagLst>
</file>

<file path=ppt/tags/tag5.xml><?xml version="1.0" encoding="utf-8"?>
<p:tagLst xmlns:a="http://schemas.openxmlformats.org/drawingml/2006/main" xmlns:r="http://schemas.openxmlformats.org/officeDocument/2006/relationships" xmlns:p="http://schemas.openxmlformats.org/presentationml/2006/main">
  <p:tag name="TIMING" val="|18.2"/>
</p:tagLst>
</file>

<file path=ppt/tags/tag6.xml><?xml version="1.0" encoding="utf-8"?>
<p:tagLst xmlns:a="http://schemas.openxmlformats.org/drawingml/2006/main" xmlns:r="http://schemas.openxmlformats.org/officeDocument/2006/relationships" xmlns:p="http://schemas.openxmlformats.org/presentationml/2006/main">
  <p:tag name="TIMING" val="|25.7"/>
</p:tagLst>
</file>

<file path=ppt/tags/tag7.xml><?xml version="1.0" encoding="utf-8"?>
<p:tagLst xmlns:a="http://schemas.openxmlformats.org/drawingml/2006/main" xmlns:r="http://schemas.openxmlformats.org/officeDocument/2006/relationships" xmlns:p="http://schemas.openxmlformats.org/presentationml/2006/main">
  <p:tag name="TIMING" val="|4.6"/>
</p:tagLst>
</file>

<file path=ppt/theme/theme1.xml><?xml version="1.0" encoding="utf-8"?>
<a:theme xmlns:a="http://schemas.openxmlformats.org/drawingml/2006/main" name="rotulacion+alvaro">
  <a:themeElements>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í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rotulacion+alvaro.ppt</Template>
  <TotalTime>0</TotalTime>
  <Words>1520</Words>
  <Application>Microsoft Office PowerPoint</Application>
  <PresentationFormat>Presentación en pantalla (4:3)</PresentationFormat>
  <Paragraphs>79</Paragraphs>
  <Slides>82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82</vt:i4>
      </vt:variant>
    </vt:vector>
  </HeadingPairs>
  <TitlesOfParts>
    <vt:vector size="89" baseType="lpstr">
      <vt:lpstr>Arial</vt:lpstr>
      <vt:lpstr>Wingdings</vt:lpstr>
      <vt:lpstr>Calibri</vt:lpstr>
      <vt:lpstr>Arial Black</vt:lpstr>
      <vt:lpstr>Times New Roman</vt:lpstr>
      <vt:lpstr>BernhardFashion BT</vt:lpstr>
      <vt:lpstr>rotulacion+alvaro</vt:lpstr>
      <vt:lpstr>ROTULACIÓN</vt:lpstr>
      <vt:lpstr>Diapositiva 2</vt:lpstr>
      <vt:lpstr>Diapositiva 3</vt:lpstr>
      <vt:lpstr>Diapositiva 4</vt:lpstr>
      <vt:lpstr>Diapositiva 5</vt:lpstr>
      <vt:lpstr>Diapositiva 6</vt:lpstr>
      <vt:lpstr>Diapositiva 7</vt:lpstr>
      <vt:lpstr>Diapositiva 8</vt:lpstr>
      <vt:lpstr>ROTULACIÓN y DISEÑO</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ROTULACIÓN  y  PUBLICIDAD</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Estilos de letras</vt:lpstr>
      <vt:lpstr>Diapositiva 65</vt:lpstr>
      <vt:lpstr>Diapositiva 66</vt:lpstr>
      <vt:lpstr>Diapositiva 67</vt:lpstr>
      <vt:lpstr>La TIPOGRAFÍA  y la INFORMÁTICA</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FIN ©Álvaro Javier gomez2011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ROTULACIÓN</dc:title>
  <dc:creator>WINDOWS 7</dc:creator>
  <cp:lastModifiedBy>WINDOWS 7</cp:lastModifiedBy>
  <cp:revision>1</cp:revision>
  <dcterms:created xsi:type="dcterms:W3CDTF">2012-01-23T02:12:53Z</dcterms:created>
  <dcterms:modified xsi:type="dcterms:W3CDTF">2012-01-23T02:13:05Z</dcterms:modified>
</cp:coreProperties>
</file>