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4A0D-5947-40A3-847B-DBCFF1BC2A43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DCA63-8B32-4EB2-9D2A-5141430CC2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DCA63-8B32-4EB2-9D2A-5141430CC217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2B33CC-C91E-4DC8-ABDB-93D9F4C2B42B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16BC4F-E53E-46F7-BD52-863DD5BD82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1538" y="2643182"/>
            <a:ext cx="7772400" cy="785820"/>
          </a:xfrm>
        </p:spPr>
        <p:txBody>
          <a:bodyPr/>
          <a:lstStyle/>
          <a:p>
            <a:pPr algn="ctr"/>
            <a:r>
              <a:rPr lang="es-ES" dirty="0" smtClean="0"/>
              <a:t>CARTEL - CARTELERA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357818" y="6095571"/>
            <a:ext cx="3809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/>
              <a:t>JHON EDUARDO MOSQUERA PEREZ</a:t>
            </a:r>
          </a:p>
          <a:p>
            <a:pPr algn="ctr"/>
            <a:endParaRPr lang="es-E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357166"/>
            <a:ext cx="7498080" cy="5891234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Imagen: debe ser una síntesis que resuma la idea a la mínima expresión grafica, sin dejar de ser clara y significativa.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Formas: pueden ser geométricas, abstractas o naturales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2714644" cy="37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965547" y="628652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Imagen abstracta</a:t>
            </a:r>
            <a:endParaRPr lang="es-E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0968" y="2357430"/>
            <a:ext cx="2840056" cy="379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857884" y="628652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Imagen natural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Texto: tiene una función doble en el cartel, por un lado refuerza el mensaje y por el otro forma parte importante de la composición	 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Redacción: no debe ser muy extensa, sino mas bien como un destello, con textos cortos, directos y claros.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5"/>
            <a:ext cx="2214578" cy="323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Imagen normal: es aquella que ha sido captada en la realidad y no se le ha hecho ningún arreglo o truco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El dibujo caricaturizado: hay que usarlo con moderación sin caer en las exageraciones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1714512" cy="226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53174"/>
            <a:ext cx="2000264" cy="27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D:\Documents and Settings\Familia\Escritorio\TRABAJOS DE LA U EN GENERAL\TRABAJOS UNIVERSIDAD SEMESTRE 6\Informatica Y Medios Audiovisuales\Carteles\afiche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1" y="285729"/>
            <a:ext cx="2928957" cy="4143403"/>
          </a:xfrm>
          <a:prstGeom prst="rect">
            <a:avLst/>
          </a:prstGeom>
          <a:noFill/>
        </p:spPr>
      </p:pic>
      <p:pic>
        <p:nvPicPr>
          <p:cNvPr id="25609" name="Picture 9" descr="D:\Documents and Settings\Familia\Escritorio\TRABAJOS DE LA U EN GENERAL\TRABAJOS UNIVERSIDAD SEMESTRE 6\Informatica Y Medios Audiovisuales\Carteles\Afiche 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2876553" cy="4029413"/>
          </a:xfrm>
          <a:prstGeom prst="rect">
            <a:avLst/>
          </a:prstGeom>
          <a:noFill/>
        </p:spPr>
      </p:pic>
      <p:pic>
        <p:nvPicPr>
          <p:cNvPr id="25608" name="Picture 8" descr="D:\Documents and Settings\Familia\Escritorio\TRABAJOS DE LA U EN GENERAL\TRABAJOS UNIVERSIDAD SEMESTRE 6\Informatica Y Medios Audiovisuales\Carteles\Cart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0" y="1233488"/>
            <a:ext cx="3236913" cy="4389437"/>
          </a:xfrm>
          <a:prstGeom prst="rect">
            <a:avLst/>
          </a:prstGeom>
          <a:noFill/>
        </p:spPr>
      </p:pic>
      <p:pic>
        <p:nvPicPr>
          <p:cNvPr id="25611" name="Picture 11" descr="D:\Documents and Settings\Familia\Escritorio\TRABAJOS DE LA U EN GENERAL\TRABAJOS UNIVERSIDAD SEMESTRE 6\Informatica Y Medios Audiovisuales\Carteles\poster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429000"/>
            <a:ext cx="244626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cuments and Settings\Familia\Escritorio\TRABAJOS DE LA U EN GENERAL\TRABAJOS UNIVERSIDAD SEMESTRE 6\Informatica Y Medios Audiovisuales\Carteles\carte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3500430" cy="4983340"/>
          </a:xfrm>
          <a:prstGeom prst="rect">
            <a:avLst/>
          </a:prstGeom>
          <a:noFill/>
        </p:spPr>
      </p:pic>
      <p:pic>
        <p:nvPicPr>
          <p:cNvPr id="26627" name="Picture 3" descr="D:\Documents and Settings\Familia\Escritorio\TRABAJOS DE LA U EN GENERAL\TRABAJOS UNIVERSIDAD SEMESTRE 6\Informatica Y Medios Audiovisuales\Carteles\2010031018493328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49874"/>
            <a:ext cx="1785950" cy="3123429"/>
          </a:xfrm>
          <a:prstGeom prst="rect">
            <a:avLst/>
          </a:prstGeom>
          <a:noFill/>
        </p:spPr>
      </p:pic>
      <p:pic>
        <p:nvPicPr>
          <p:cNvPr id="26628" name="Picture 4" descr="D:\Documents and Settings\Familia\Escritorio\TRABAJOS DE LA U EN GENERAL\TRABAJOS UNIVERSIDAD SEMESTRE 6\Informatica Y Medios Audiovisuales\Carteles\Dia_Padre_Cart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714752"/>
            <a:ext cx="1857388" cy="2828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cuments and Settings\Familia\Escritorio\TRABAJOS DE LA U EN GENERAL\TRABAJOS UNIVERSIDAD SEMESTRE 6\Informatica Y Medios Audiovisuales\Carteles\rebaj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4187825" cy="4187825"/>
          </a:xfrm>
          <a:prstGeom prst="rect">
            <a:avLst/>
          </a:prstGeom>
          <a:noFill/>
        </p:spPr>
      </p:pic>
      <p:pic>
        <p:nvPicPr>
          <p:cNvPr id="27651" name="Picture 3" descr="D:\Documents and Settings\Familia\Escritorio\TRABAJOS DE LA U EN GENERAL\TRABAJOS UNIVERSIDAD SEMESTRE 6\Informatica Y Medios Audiovisuales\Carteles\rebajas-11tarsv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928670"/>
            <a:ext cx="3340100" cy="44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cuments and Settings\Familia\Escritorio\TRABAJOS DE LA U EN GENERAL\TRABAJOS UNIVERSIDAD SEMESTRE 6\Informatica Y Medios Audiovisuales\Carteles\cartel-caidos-702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3200399" cy="4668388"/>
          </a:xfrm>
          <a:prstGeom prst="rect">
            <a:avLst/>
          </a:prstGeom>
          <a:noFill/>
        </p:spPr>
      </p:pic>
      <p:pic>
        <p:nvPicPr>
          <p:cNvPr id="28676" name="Picture 4" descr="D:\Documents and Settings\Familia\Escritorio\TRABAJOS DE LA U EN GENERAL\TRABAJOS UNIVERSIDAD SEMESTRE 6\Informatica Y Medios Audiovisuales\Carteles\20070418klplylliu_105.Ies.S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42"/>
            <a:ext cx="2071702" cy="2824343"/>
          </a:xfrm>
          <a:prstGeom prst="rect">
            <a:avLst/>
          </a:prstGeom>
          <a:noFill/>
        </p:spPr>
      </p:pic>
      <p:pic>
        <p:nvPicPr>
          <p:cNvPr id="28677" name="Picture 5" descr="D:\Documents and Settings\Familia\Escritorio\TRABAJOS DE LA U EN GENERAL\TRABAJOS UNIVERSIDAD SEMESTRE 6\Informatica Y Medios Audiovisuales\Carteles\macbeth_cart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714752"/>
            <a:ext cx="1976428" cy="2795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 and Settings\Familia\Escritorio\TRABAJOS DE LA U EN GENERAL\TRABAJOS UNIVERSIDAD SEMESTRE 6\Informatica Y Medios Audiovisuales\Carteles\El_Retrato_De_Dorian_Gray_(2009)-Car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2571768" cy="3649661"/>
          </a:xfrm>
          <a:prstGeom prst="rect">
            <a:avLst/>
          </a:prstGeom>
          <a:noFill/>
        </p:spPr>
      </p:pic>
      <p:pic>
        <p:nvPicPr>
          <p:cNvPr id="29700" name="Picture 4" descr="D:\Documents and Settings\Familia\Escritorio\TRABAJOS DE LA U EN GENERAL\TRABAJOS UNIVERSIDAD SEMESTRE 6\Informatica Y Medios Audiovisuales\Carteles\el_padr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308823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 CARTEL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162180"/>
            <a:ext cx="7498080" cy="2481266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Un cartel o poster es una lamina de papel, cartón u otro material que sirve para anunciar o dar información sobre algo.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El cartel es una ilustración que contiene un mensaje vivaz y atractivo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26666" y="1630908"/>
            <a:ext cx="303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DEFINICIONES DEL CARTEL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85918" y="4714884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… Un susurro que,  ligado fuertemente a las motivaciones e intereses del individuo,  penetra en su conciencia y le induce a adoptar la conducta sugerida por el cartel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9" y="1916948"/>
            <a:ext cx="3540869" cy="107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571612"/>
            <a:ext cx="2343473" cy="315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51664" y="5786454"/>
            <a:ext cx="1406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Pompeya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3606796" cy="250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857784" y="1285860"/>
            <a:ext cx="4357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Cartel sobre un traga fuegos. 1803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00438"/>
            <a:ext cx="3500462" cy="288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214942" y="4857760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Cartel para una corrida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toros. 1856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14"/>
            <a:ext cx="2143108" cy="315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00562" y="642918"/>
            <a:ext cx="414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Jules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Chéret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Théâtre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l´Opéra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1894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816" y="3429000"/>
            <a:ext cx="219836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43438" y="4857760"/>
            <a:ext cx="4214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Carteles en Londres en la década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1890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71474"/>
            <a:ext cx="7498080" cy="4800600"/>
          </a:xfrm>
        </p:spPr>
        <p:txBody>
          <a:bodyPr>
            <a:normAutofit lnSpcReduction="10000"/>
          </a:bodyPr>
          <a:lstStyle/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Usos: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El cartel se puede usar para anunciar espectáculos o eventos culturales tales como:</a:t>
            </a: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conciertos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Recitales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Encuentros deportivos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Circos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Películas de cine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Obras de teatro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Ferias 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Exposiciones</a:t>
            </a: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Características del cartel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519370"/>
            <a:ext cx="7498080" cy="1766886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El mensaje debe ser integral, debe percibirse un todo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Cada elemento debe armonizar 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48006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Los elementos que producen el efecto de atención son: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Composición 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Tamaño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Formato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Imagen 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Texto y color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928802"/>
            <a:ext cx="2571768" cy="359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842978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La composición: se logra mediante el equilibrio y la armonía de la imagen, los textos y los colores empleados en ambos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Tamaño del cartel: estará determinado por el o los lugares en que se coloquen y la distancia en la que pasaran las personas que lo observen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Formato: se refiere a la posición en la que se usara el papel, es decir vertical o horizontal.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8480" y="4214818"/>
            <a:ext cx="2851172" cy="20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346</Words>
  <Application>Microsoft Office PowerPoint</Application>
  <PresentationFormat>Presentación en pantalla (4:3)</PresentationFormat>
  <Paragraphs>66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Solsticio</vt:lpstr>
      <vt:lpstr>CARTEL - CARTELERA</vt:lpstr>
      <vt:lpstr>El CARTEL</vt:lpstr>
      <vt:lpstr>Diapositiva 3</vt:lpstr>
      <vt:lpstr>Diapositiva 4</vt:lpstr>
      <vt:lpstr>Diapositiva 5</vt:lpstr>
      <vt:lpstr>Diapositiva 6</vt:lpstr>
      <vt:lpstr>Características del cartel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CARTEL - CARTELERA</dc:title>
  <dc:creator>Usuario</dc:creator>
  <cp:lastModifiedBy>Usuario</cp:lastModifiedBy>
  <cp:revision>61</cp:revision>
  <dcterms:created xsi:type="dcterms:W3CDTF">2011-09-07T06:11:29Z</dcterms:created>
  <dcterms:modified xsi:type="dcterms:W3CDTF">2011-09-08T11:46:41Z</dcterms:modified>
</cp:coreProperties>
</file>